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41"/>
  </p:notesMasterIdLst>
  <p:sldIdLst>
    <p:sldId id="259" r:id="rId5"/>
    <p:sldId id="258" r:id="rId6"/>
    <p:sldId id="278" r:id="rId7"/>
    <p:sldId id="275" r:id="rId8"/>
    <p:sldId id="279" r:id="rId9"/>
    <p:sldId id="297" r:id="rId10"/>
    <p:sldId id="299" r:id="rId11"/>
    <p:sldId id="298" r:id="rId12"/>
    <p:sldId id="307" r:id="rId13"/>
    <p:sldId id="308" r:id="rId14"/>
    <p:sldId id="309" r:id="rId15"/>
    <p:sldId id="272" r:id="rId16"/>
    <p:sldId id="301" r:id="rId17"/>
    <p:sldId id="281" r:id="rId18"/>
    <p:sldId id="310" r:id="rId19"/>
    <p:sldId id="311" r:id="rId20"/>
    <p:sldId id="312" r:id="rId21"/>
    <p:sldId id="282" r:id="rId22"/>
    <p:sldId id="280" r:id="rId23"/>
    <p:sldId id="263" r:id="rId24"/>
    <p:sldId id="289" r:id="rId25"/>
    <p:sldId id="293" r:id="rId26"/>
    <p:sldId id="303" r:id="rId27"/>
    <p:sldId id="294" r:id="rId28"/>
    <p:sldId id="313" r:id="rId29"/>
    <p:sldId id="292" r:id="rId30"/>
    <p:sldId id="285" r:id="rId31"/>
    <p:sldId id="287" r:id="rId32"/>
    <p:sldId id="302" r:id="rId33"/>
    <p:sldId id="286" r:id="rId34"/>
    <p:sldId id="355" r:id="rId35"/>
    <p:sldId id="356" r:id="rId36"/>
    <p:sldId id="357" r:id="rId37"/>
    <p:sldId id="295" r:id="rId38"/>
    <p:sldId id="306" r:id="rId39"/>
    <p:sldId id="296" r:id="rId40"/>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A93C"/>
    <a:srgbClr val="85A93C"/>
    <a:srgbClr val="823F8D"/>
    <a:srgbClr val="00A94F"/>
    <a:srgbClr val="0085CF"/>
    <a:srgbClr val="A948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8B0CC3-F3AE-4214-BA28-7F4945A6F261}" v="46" dt="2023-11-21T09:21:13.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06" autoAdjust="0"/>
    <p:restoredTop sz="95232" autoAdjust="0"/>
  </p:normalViewPr>
  <p:slideViewPr>
    <p:cSldViewPr snapToGrid="0" snapToObjects="1">
      <p:cViewPr varScale="1">
        <p:scale>
          <a:sx n="114" d="100"/>
          <a:sy n="114" d="100"/>
        </p:scale>
        <p:origin x="92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luoto Pirta" userId="5510e914-a423-43dd-8e7a-e3155c4cc924" providerId="ADAL" clId="{0B8B0CC3-F3AE-4214-BA28-7F4945A6F261}"/>
    <pc:docChg chg="custSel addSld delSld modSld sldOrd">
      <pc:chgData name="Melaluoto Pirta" userId="5510e914-a423-43dd-8e7a-e3155c4cc924" providerId="ADAL" clId="{0B8B0CC3-F3AE-4214-BA28-7F4945A6F261}" dt="2023-11-21T09:21:44.590" v="1256" actId="20577"/>
      <pc:docMkLst>
        <pc:docMk/>
      </pc:docMkLst>
      <pc:sldChg chg="addSp delSp modSp">
        <pc:chgData name="Melaluoto Pirta" userId="5510e914-a423-43dd-8e7a-e3155c4cc924" providerId="ADAL" clId="{0B8B0CC3-F3AE-4214-BA28-7F4945A6F261}" dt="2023-11-21T08:57:04.967" v="20" actId="14100"/>
        <pc:sldMkLst>
          <pc:docMk/>
          <pc:sldMk cId="0" sldId="263"/>
        </pc:sldMkLst>
        <pc:spChg chg="del">
          <ac:chgData name="Melaluoto Pirta" userId="5510e914-a423-43dd-8e7a-e3155c4cc924" providerId="ADAL" clId="{0B8B0CC3-F3AE-4214-BA28-7F4945A6F261}" dt="2023-11-21T08:56:43.381" v="14" actId="478"/>
          <ac:spMkLst>
            <pc:docMk/>
            <pc:sldMk cId="0" sldId="263"/>
            <ac:spMk id="3" creationId="{C7C5E3DD-0BA0-486F-9C87-99A5DE88F710}"/>
          </ac:spMkLst>
        </pc:spChg>
        <pc:picChg chg="add mod">
          <ac:chgData name="Melaluoto Pirta" userId="5510e914-a423-43dd-8e7a-e3155c4cc924" providerId="ADAL" clId="{0B8B0CC3-F3AE-4214-BA28-7F4945A6F261}" dt="2023-11-21T08:57:04.967" v="20" actId="14100"/>
          <ac:picMkLst>
            <pc:docMk/>
            <pc:sldMk cId="0" sldId="263"/>
            <ac:picMk id="6" creationId="{FBEA9C8C-E73A-4132-8ACB-4B8A8069F5EA}"/>
          </ac:picMkLst>
        </pc:picChg>
        <pc:picChg chg="del">
          <ac:chgData name="Melaluoto Pirta" userId="5510e914-a423-43dd-8e7a-e3155c4cc924" providerId="ADAL" clId="{0B8B0CC3-F3AE-4214-BA28-7F4945A6F261}" dt="2023-11-21T08:56:39.739" v="13" actId="478"/>
          <ac:picMkLst>
            <pc:docMk/>
            <pc:sldMk cId="0" sldId="263"/>
            <ac:picMk id="7" creationId="{F81F7497-5D41-4F49-8F26-C47F7055AD44}"/>
          </ac:picMkLst>
        </pc:picChg>
      </pc:sldChg>
      <pc:sldChg chg="addSp delSp modSp ord">
        <pc:chgData name="Melaluoto Pirta" userId="5510e914-a423-43dd-8e7a-e3155c4cc924" providerId="ADAL" clId="{0B8B0CC3-F3AE-4214-BA28-7F4945A6F261}" dt="2023-11-21T08:56:30.376" v="12" actId="14100"/>
        <pc:sldMkLst>
          <pc:docMk/>
          <pc:sldMk cId="1301975212" sldId="280"/>
        </pc:sldMkLst>
        <pc:picChg chg="add mod">
          <ac:chgData name="Melaluoto Pirta" userId="5510e914-a423-43dd-8e7a-e3155c4cc924" providerId="ADAL" clId="{0B8B0CC3-F3AE-4214-BA28-7F4945A6F261}" dt="2023-11-21T08:56:30.376" v="12" actId="14100"/>
          <ac:picMkLst>
            <pc:docMk/>
            <pc:sldMk cId="1301975212" sldId="280"/>
            <ac:picMk id="5" creationId="{2F99A148-C47D-415D-A635-ACEF8937756C}"/>
          </ac:picMkLst>
        </pc:picChg>
        <pc:picChg chg="del">
          <ac:chgData name="Melaluoto Pirta" userId="5510e914-a423-43dd-8e7a-e3155c4cc924" providerId="ADAL" clId="{0B8B0CC3-F3AE-4214-BA28-7F4945A6F261}" dt="2023-11-21T08:55:16.504" v="1" actId="478"/>
          <ac:picMkLst>
            <pc:docMk/>
            <pc:sldMk cId="1301975212" sldId="280"/>
            <ac:picMk id="6" creationId="{71B5F95F-46A8-4986-80CB-1FD8864772BA}"/>
          </ac:picMkLst>
        </pc:picChg>
        <pc:picChg chg="add mod">
          <ac:chgData name="Melaluoto Pirta" userId="5510e914-a423-43dd-8e7a-e3155c4cc924" providerId="ADAL" clId="{0B8B0CC3-F3AE-4214-BA28-7F4945A6F261}" dt="2023-11-21T08:56:25.959" v="10" actId="1076"/>
          <ac:picMkLst>
            <pc:docMk/>
            <pc:sldMk cId="1301975212" sldId="280"/>
            <ac:picMk id="7" creationId="{A0A27CCD-DBEA-4A58-A068-3B113610601D}"/>
          </ac:picMkLst>
        </pc:picChg>
      </pc:sldChg>
      <pc:sldChg chg="addSp delSp modSp ord">
        <pc:chgData name="Melaluoto Pirta" userId="5510e914-a423-43dd-8e7a-e3155c4cc924" providerId="ADAL" clId="{0B8B0CC3-F3AE-4214-BA28-7F4945A6F261}" dt="2023-11-21T09:08:43.274" v="470"/>
        <pc:sldMkLst>
          <pc:docMk/>
          <pc:sldMk cId="3581343398" sldId="285"/>
        </pc:sldMkLst>
        <pc:spChg chg="add mod">
          <ac:chgData name="Melaluoto Pirta" userId="5510e914-a423-43dd-8e7a-e3155c4cc924" providerId="ADAL" clId="{0B8B0CC3-F3AE-4214-BA28-7F4945A6F261}" dt="2023-11-21T09:06:37.769" v="464" actId="20577"/>
          <ac:spMkLst>
            <pc:docMk/>
            <pc:sldMk cId="3581343398" sldId="285"/>
            <ac:spMk id="2" creationId="{EC6F90FB-B071-4EDA-AFFD-5BD1565C427A}"/>
          </ac:spMkLst>
        </pc:spChg>
        <pc:spChg chg="del mod">
          <ac:chgData name="Melaluoto Pirta" userId="5510e914-a423-43dd-8e7a-e3155c4cc924" providerId="ADAL" clId="{0B8B0CC3-F3AE-4214-BA28-7F4945A6F261}" dt="2023-11-21T09:03:34.304" v="122"/>
          <ac:spMkLst>
            <pc:docMk/>
            <pc:sldMk cId="3581343398" sldId="285"/>
            <ac:spMk id="3" creationId="{57B9F9A2-A08D-4ECC-B3F0-5C3D6D70C0D6}"/>
          </ac:spMkLst>
        </pc:spChg>
        <pc:spChg chg="del mod">
          <ac:chgData name="Melaluoto Pirta" userId="5510e914-a423-43dd-8e7a-e3155c4cc924" providerId="ADAL" clId="{0B8B0CC3-F3AE-4214-BA28-7F4945A6F261}" dt="2023-11-21T09:03:34.295" v="120" actId="478"/>
          <ac:spMkLst>
            <pc:docMk/>
            <pc:sldMk cId="3581343398" sldId="285"/>
            <ac:spMk id="4" creationId="{5179AF3E-115E-4AD1-9AE9-8BB488718237}"/>
          </ac:spMkLst>
        </pc:spChg>
        <pc:spChg chg="mod">
          <ac:chgData name="Melaluoto Pirta" userId="5510e914-a423-43dd-8e7a-e3155c4cc924" providerId="ADAL" clId="{0B8B0CC3-F3AE-4214-BA28-7F4945A6F261}" dt="2023-11-21T09:03:23.807" v="116" actId="27636"/>
          <ac:spMkLst>
            <pc:docMk/>
            <pc:sldMk cId="3581343398" sldId="285"/>
            <ac:spMk id="11" creationId="{C4279F58-7EFD-AE49-ADB5-7534C69DCB22}"/>
          </ac:spMkLst>
        </pc:spChg>
      </pc:sldChg>
      <pc:sldChg chg="addSp modSp">
        <pc:chgData name="Melaluoto Pirta" userId="5510e914-a423-43dd-8e7a-e3155c4cc924" providerId="ADAL" clId="{0B8B0CC3-F3AE-4214-BA28-7F4945A6F261}" dt="2023-11-21T09:10:50.935" v="538" actId="20577"/>
        <pc:sldMkLst>
          <pc:docMk/>
          <pc:sldMk cId="250360802" sldId="286"/>
        </pc:sldMkLst>
        <pc:spChg chg="mod">
          <ac:chgData name="Melaluoto Pirta" userId="5510e914-a423-43dd-8e7a-e3155c4cc924" providerId="ADAL" clId="{0B8B0CC3-F3AE-4214-BA28-7F4945A6F261}" dt="2023-11-21T09:10:50.935" v="538" actId="20577"/>
          <ac:spMkLst>
            <pc:docMk/>
            <pc:sldMk cId="250360802" sldId="286"/>
            <ac:spMk id="2" creationId="{57739568-0A0D-401C-AD77-8AB08425EE1C}"/>
          </ac:spMkLst>
        </pc:spChg>
        <pc:spChg chg="mod">
          <ac:chgData name="Melaluoto Pirta" userId="5510e914-a423-43dd-8e7a-e3155c4cc924" providerId="ADAL" clId="{0B8B0CC3-F3AE-4214-BA28-7F4945A6F261}" dt="2023-11-21T09:08:54.262" v="490" actId="6549"/>
          <ac:spMkLst>
            <pc:docMk/>
            <pc:sldMk cId="250360802" sldId="286"/>
            <ac:spMk id="8194" creationId="{98803A55-1673-D246-B604-950C57D8DCEC}"/>
          </ac:spMkLst>
        </pc:spChg>
        <pc:picChg chg="add mod">
          <ac:chgData name="Melaluoto Pirta" userId="5510e914-a423-43dd-8e7a-e3155c4cc924" providerId="ADAL" clId="{0B8B0CC3-F3AE-4214-BA28-7F4945A6F261}" dt="2023-11-21T09:10:14.720" v="526" actId="14100"/>
          <ac:picMkLst>
            <pc:docMk/>
            <pc:sldMk cId="250360802" sldId="286"/>
            <ac:picMk id="3" creationId="{BC600791-0C2D-4376-B5F3-73D0CA54592A}"/>
          </ac:picMkLst>
        </pc:picChg>
      </pc:sldChg>
      <pc:sldChg chg="addSp delSp modSp ord">
        <pc:chgData name="Melaluoto Pirta" userId="5510e914-a423-43dd-8e7a-e3155c4cc924" providerId="ADAL" clId="{0B8B0CC3-F3AE-4214-BA28-7F4945A6F261}" dt="2023-11-21T09:07:42.168" v="468"/>
        <pc:sldMkLst>
          <pc:docMk/>
          <pc:sldMk cId="2861620881" sldId="287"/>
        </pc:sldMkLst>
        <pc:picChg chg="add mod">
          <ac:chgData name="Melaluoto Pirta" userId="5510e914-a423-43dd-8e7a-e3155c4cc924" providerId="ADAL" clId="{0B8B0CC3-F3AE-4214-BA28-7F4945A6F261}" dt="2023-11-21T08:57:53.089" v="24" actId="14100"/>
          <ac:picMkLst>
            <pc:docMk/>
            <pc:sldMk cId="2861620881" sldId="287"/>
            <ac:picMk id="5" creationId="{B10C991A-3BFE-4969-90D7-900E4FD836F2}"/>
          </ac:picMkLst>
        </pc:picChg>
        <pc:picChg chg="del">
          <ac:chgData name="Melaluoto Pirta" userId="5510e914-a423-43dd-8e7a-e3155c4cc924" providerId="ADAL" clId="{0B8B0CC3-F3AE-4214-BA28-7F4945A6F261}" dt="2023-11-21T08:57:44.410" v="21" actId="478"/>
          <ac:picMkLst>
            <pc:docMk/>
            <pc:sldMk cId="2861620881" sldId="287"/>
            <ac:picMk id="6" creationId="{AC6077D7-FFCF-4326-AA7D-A65EDEC2ACFD}"/>
          </ac:picMkLst>
        </pc:picChg>
      </pc:sldChg>
      <pc:sldChg chg="addSp delSp modSp ord">
        <pc:chgData name="Melaluoto Pirta" userId="5510e914-a423-43dd-8e7a-e3155c4cc924" providerId="ADAL" clId="{0B8B0CC3-F3AE-4214-BA28-7F4945A6F261}" dt="2023-11-21T09:07:06.090" v="465"/>
        <pc:sldMkLst>
          <pc:docMk/>
          <pc:sldMk cId="1793535979" sldId="289"/>
        </pc:sldMkLst>
        <pc:spChg chg="mod">
          <ac:chgData name="Melaluoto Pirta" userId="5510e914-a423-43dd-8e7a-e3155c4cc924" providerId="ADAL" clId="{0B8B0CC3-F3AE-4214-BA28-7F4945A6F261}" dt="2023-11-21T08:58:47.309" v="33" actId="14100"/>
          <ac:spMkLst>
            <pc:docMk/>
            <pc:sldMk cId="1793535979" sldId="289"/>
            <ac:spMk id="16386" creationId="{A5478B42-8CDD-6C48-869A-CCB7F24693C2}"/>
          </ac:spMkLst>
        </pc:spChg>
        <pc:picChg chg="del">
          <ac:chgData name="Melaluoto Pirta" userId="5510e914-a423-43dd-8e7a-e3155c4cc924" providerId="ADAL" clId="{0B8B0CC3-F3AE-4214-BA28-7F4945A6F261}" dt="2023-11-21T08:58:34.431" v="29" actId="478"/>
          <ac:picMkLst>
            <pc:docMk/>
            <pc:sldMk cId="1793535979" sldId="289"/>
            <ac:picMk id="5" creationId="{17E7D05B-69B6-41A3-8BCC-8A91AD94195E}"/>
          </ac:picMkLst>
        </pc:picChg>
        <pc:picChg chg="add mod">
          <ac:chgData name="Melaluoto Pirta" userId="5510e914-a423-43dd-8e7a-e3155c4cc924" providerId="ADAL" clId="{0B8B0CC3-F3AE-4214-BA28-7F4945A6F261}" dt="2023-11-21T08:58:53.453" v="36" actId="14100"/>
          <ac:picMkLst>
            <pc:docMk/>
            <pc:sldMk cId="1793535979" sldId="289"/>
            <ac:picMk id="6" creationId="{15AC52DB-D3C0-4390-B416-796EA6D2F631}"/>
          </ac:picMkLst>
        </pc:picChg>
      </pc:sldChg>
      <pc:sldChg chg="del">
        <pc:chgData name="Melaluoto Pirta" userId="5510e914-a423-43dd-8e7a-e3155c4cc924" providerId="ADAL" clId="{0B8B0CC3-F3AE-4214-BA28-7F4945A6F261}" dt="2023-11-21T09:08:30.244" v="469" actId="2696"/>
        <pc:sldMkLst>
          <pc:docMk/>
          <pc:sldMk cId="3517348459" sldId="290"/>
        </pc:sldMkLst>
      </pc:sldChg>
      <pc:sldChg chg="del">
        <pc:chgData name="Melaluoto Pirta" userId="5510e914-a423-43dd-8e7a-e3155c4cc924" providerId="ADAL" clId="{0B8B0CC3-F3AE-4214-BA28-7F4945A6F261}" dt="2023-11-21T09:20:38.731" v="1221" actId="2696"/>
        <pc:sldMkLst>
          <pc:docMk/>
          <pc:sldMk cId="3777354121" sldId="291"/>
        </pc:sldMkLst>
      </pc:sldChg>
      <pc:sldChg chg="addSp delSp modSp ord">
        <pc:chgData name="Melaluoto Pirta" userId="5510e914-a423-43dd-8e7a-e3155c4cc924" providerId="ADAL" clId="{0B8B0CC3-F3AE-4214-BA28-7F4945A6F261}" dt="2023-11-21T09:07:29.233" v="467"/>
        <pc:sldMkLst>
          <pc:docMk/>
          <pc:sldMk cId="835975907" sldId="292"/>
        </pc:sldMkLst>
        <pc:spChg chg="mod">
          <ac:chgData name="Melaluoto Pirta" userId="5510e914-a423-43dd-8e7a-e3155c4cc924" providerId="ADAL" clId="{0B8B0CC3-F3AE-4214-BA28-7F4945A6F261}" dt="2023-11-21T09:00:14.855" v="54" actId="14100"/>
          <ac:spMkLst>
            <pc:docMk/>
            <pc:sldMk cId="835975907" sldId="292"/>
            <ac:spMk id="16386" creationId="{A5478B42-8CDD-6C48-869A-CCB7F24693C2}"/>
          </ac:spMkLst>
        </pc:spChg>
        <pc:picChg chg="del">
          <ac:chgData name="Melaluoto Pirta" userId="5510e914-a423-43dd-8e7a-e3155c4cc924" providerId="ADAL" clId="{0B8B0CC3-F3AE-4214-BA28-7F4945A6F261}" dt="2023-11-21T08:59:01.184" v="37" actId="478"/>
          <ac:picMkLst>
            <pc:docMk/>
            <pc:sldMk cId="835975907" sldId="292"/>
            <ac:picMk id="5" creationId="{A36148E6-7B77-4686-B068-FAA43F055A66}"/>
          </ac:picMkLst>
        </pc:picChg>
        <pc:picChg chg="add mod">
          <ac:chgData name="Melaluoto Pirta" userId="5510e914-a423-43dd-8e7a-e3155c4cc924" providerId="ADAL" clId="{0B8B0CC3-F3AE-4214-BA28-7F4945A6F261}" dt="2023-11-21T09:00:08.351" v="52" actId="14100"/>
          <ac:picMkLst>
            <pc:docMk/>
            <pc:sldMk cId="835975907" sldId="292"/>
            <ac:picMk id="6" creationId="{186A976F-36BC-4B9A-B844-3F7F664D2B8D}"/>
          </ac:picMkLst>
        </pc:picChg>
        <pc:picChg chg="mod">
          <ac:chgData name="Melaluoto Pirta" userId="5510e914-a423-43dd-8e7a-e3155c4cc924" providerId="ADAL" clId="{0B8B0CC3-F3AE-4214-BA28-7F4945A6F261}" dt="2023-11-21T08:59:42.068" v="40" actId="1036"/>
          <ac:picMkLst>
            <pc:docMk/>
            <pc:sldMk cId="835975907" sldId="292"/>
            <ac:picMk id="16385" creationId="{A59B6E4F-D084-5948-83E5-A2424315CEAA}"/>
          </ac:picMkLst>
        </pc:picChg>
      </pc:sldChg>
      <pc:sldChg chg="addSp delSp modSp">
        <pc:chgData name="Melaluoto Pirta" userId="5510e914-a423-43dd-8e7a-e3155c4cc924" providerId="ADAL" clId="{0B8B0CC3-F3AE-4214-BA28-7F4945A6F261}" dt="2023-11-21T09:00:51.552" v="70" actId="14100"/>
        <pc:sldMkLst>
          <pc:docMk/>
          <pc:sldMk cId="1379718994" sldId="293"/>
        </pc:sldMkLst>
        <pc:spChg chg="mod">
          <ac:chgData name="Melaluoto Pirta" userId="5510e914-a423-43dd-8e7a-e3155c4cc924" providerId="ADAL" clId="{0B8B0CC3-F3AE-4214-BA28-7F4945A6F261}" dt="2023-11-21T09:00:51.552" v="70" actId="14100"/>
          <ac:spMkLst>
            <pc:docMk/>
            <pc:sldMk cId="1379718994" sldId="293"/>
            <ac:spMk id="16386" creationId="{A5478B42-8CDD-6C48-869A-CCB7F24693C2}"/>
          </ac:spMkLst>
        </pc:spChg>
        <pc:picChg chg="del">
          <ac:chgData name="Melaluoto Pirta" userId="5510e914-a423-43dd-8e7a-e3155c4cc924" providerId="ADAL" clId="{0B8B0CC3-F3AE-4214-BA28-7F4945A6F261}" dt="2023-11-21T09:00:22.390" v="55" actId="478"/>
          <ac:picMkLst>
            <pc:docMk/>
            <pc:sldMk cId="1379718994" sldId="293"/>
            <ac:picMk id="2" creationId="{894E5AB9-8F40-4FFC-A512-42728E77B645}"/>
          </ac:picMkLst>
        </pc:picChg>
        <pc:picChg chg="add mod">
          <ac:chgData name="Melaluoto Pirta" userId="5510e914-a423-43dd-8e7a-e3155c4cc924" providerId="ADAL" clId="{0B8B0CC3-F3AE-4214-BA28-7F4945A6F261}" dt="2023-11-21T09:00:44.417" v="68" actId="1076"/>
          <ac:picMkLst>
            <pc:docMk/>
            <pc:sldMk cId="1379718994" sldId="293"/>
            <ac:picMk id="5" creationId="{8413F8C7-3355-4D07-B559-6734B2C3CE03}"/>
          </ac:picMkLst>
        </pc:picChg>
      </pc:sldChg>
      <pc:sldChg chg="addSp delSp modSp">
        <pc:chgData name="Melaluoto Pirta" userId="5510e914-a423-43dd-8e7a-e3155c4cc924" providerId="ADAL" clId="{0B8B0CC3-F3AE-4214-BA28-7F4945A6F261}" dt="2023-11-21T09:02:20.025" v="108" actId="1076"/>
        <pc:sldMkLst>
          <pc:docMk/>
          <pc:sldMk cId="1718384520" sldId="294"/>
        </pc:sldMkLst>
        <pc:spChg chg="mod">
          <ac:chgData name="Melaluoto Pirta" userId="5510e914-a423-43dd-8e7a-e3155c4cc924" providerId="ADAL" clId="{0B8B0CC3-F3AE-4214-BA28-7F4945A6F261}" dt="2023-11-21T09:02:17.086" v="107" actId="120"/>
          <ac:spMkLst>
            <pc:docMk/>
            <pc:sldMk cId="1718384520" sldId="294"/>
            <ac:spMk id="16386" creationId="{A5478B42-8CDD-6C48-869A-CCB7F24693C2}"/>
          </ac:spMkLst>
        </pc:spChg>
        <pc:picChg chg="del">
          <ac:chgData name="Melaluoto Pirta" userId="5510e914-a423-43dd-8e7a-e3155c4cc924" providerId="ADAL" clId="{0B8B0CC3-F3AE-4214-BA28-7F4945A6F261}" dt="2023-11-21T09:01:58.361" v="104" actId="478"/>
          <ac:picMkLst>
            <pc:docMk/>
            <pc:sldMk cId="1718384520" sldId="294"/>
            <ac:picMk id="2" creationId="{4469771C-3DBD-4620-8DC4-62E9332B4D0E}"/>
          </ac:picMkLst>
        </pc:picChg>
        <pc:picChg chg="add mod">
          <ac:chgData name="Melaluoto Pirta" userId="5510e914-a423-43dd-8e7a-e3155c4cc924" providerId="ADAL" clId="{0B8B0CC3-F3AE-4214-BA28-7F4945A6F261}" dt="2023-11-21T09:02:20.025" v="108" actId="1076"/>
          <ac:picMkLst>
            <pc:docMk/>
            <pc:sldMk cId="1718384520" sldId="294"/>
            <ac:picMk id="5" creationId="{300FD9F0-6407-48EB-8E5F-59F3B3C010A4}"/>
          </ac:picMkLst>
        </pc:picChg>
      </pc:sldChg>
      <pc:sldChg chg="modSp">
        <pc:chgData name="Melaluoto Pirta" userId="5510e914-a423-43dd-8e7a-e3155c4cc924" providerId="ADAL" clId="{0B8B0CC3-F3AE-4214-BA28-7F4945A6F261}" dt="2023-11-21T09:18:39.572" v="1182" actId="20577"/>
        <pc:sldMkLst>
          <pc:docMk/>
          <pc:sldMk cId="2038478971" sldId="295"/>
        </pc:sldMkLst>
        <pc:spChg chg="mod">
          <ac:chgData name="Melaluoto Pirta" userId="5510e914-a423-43dd-8e7a-e3155c4cc924" providerId="ADAL" clId="{0B8B0CC3-F3AE-4214-BA28-7F4945A6F261}" dt="2023-11-21T09:18:39.572" v="1182" actId="20577"/>
          <ac:spMkLst>
            <pc:docMk/>
            <pc:sldMk cId="2038478971" sldId="295"/>
            <ac:spMk id="2" creationId="{57739568-0A0D-401C-AD77-8AB08425EE1C}"/>
          </ac:spMkLst>
        </pc:spChg>
        <pc:spChg chg="mod">
          <ac:chgData name="Melaluoto Pirta" userId="5510e914-a423-43dd-8e7a-e3155c4cc924" providerId="ADAL" clId="{0B8B0CC3-F3AE-4214-BA28-7F4945A6F261}" dt="2023-11-21T09:12:14.247" v="587" actId="20577"/>
          <ac:spMkLst>
            <pc:docMk/>
            <pc:sldMk cId="2038478971" sldId="295"/>
            <ac:spMk id="8194" creationId="{98803A55-1673-D246-B604-950C57D8DCEC}"/>
          </ac:spMkLst>
        </pc:spChg>
      </pc:sldChg>
      <pc:sldChg chg="modSp">
        <pc:chgData name="Melaluoto Pirta" userId="5510e914-a423-43dd-8e7a-e3155c4cc924" providerId="ADAL" clId="{0B8B0CC3-F3AE-4214-BA28-7F4945A6F261}" dt="2023-11-21T09:21:44.590" v="1256" actId="20577"/>
        <pc:sldMkLst>
          <pc:docMk/>
          <pc:sldMk cId="1970309697" sldId="296"/>
        </pc:sldMkLst>
        <pc:spChg chg="mod">
          <ac:chgData name="Melaluoto Pirta" userId="5510e914-a423-43dd-8e7a-e3155c4cc924" providerId="ADAL" clId="{0B8B0CC3-F3AE-4214-BA28-7F4945A6F261}" dt="2023-11-21T09:20:56.040" v="1241" actId="20577"/>
          <ac:spMkLst>
            <pc:docMk/>
            <pc:sldMk cId="1970309697" sldId="296"/>
            <ac:spMk id="2" creationId="{D85969C2-A8D8-4CE0-9E9C-F39A04A23070}"/>
          </ac:spMkLst>
        </pc:spChg>
        <pc:spChg chg="mod">
          <ac:chgData name="Melaluoto Pirta" userId="5510e914-a423-43dd-8e7a-e3155c4cc924" providerId="ADAL" clId="{0B8B0CC3-F3AE-4214-BA28-7F4945A6F261}" dt="2023-11-21T09:21:44.590" v="1256" actId="20577"/>
          <ac:spMkLst>
            <pc:docMk/>
            <pc:sldMk cId="1970309697" sldId="296"/>
            <ac:spMk id="3" creationId="{02B69EA1-6B9E-4016-AD0A-991603073DBE}"/>
          </ac:spMkLst>
        </pc:spChg>
      </pc:sldChg>
      <pc:sldChg chg="addSp delSp modSp ord">
        <pc:chgData name="Melaluoto Pirta" userId="5510e914-a423-43dd-8e7a-e3155c4cc924" providerId="ADAL" clId="{0B8B0CC3-F3AE-4214-BA28-7F4945A6F261}" dt="2023-11-21T09:07:22.626" v="466"/>
        <pc:sldMkLst>
          <pc:docMk/>
          <pc:sldMk cId="3064286283" sldId="302"/>
        </pc:sldMkLst>
        <pc:picChg chg="add mod">
          <ac:chgData name="Melaluoto Pirta" userId="5510e914-a423-43dd-8e7a-e3155c4cc924" providerId="ADAL" clId="{0B8B0CC3-F3AE-4214-BA28-7F4945A6F261}" dt="2023-11-21T08:58:20.443" v="28" actId="14100"/>
          <ac:picMkLst>
            <pc:docMk/>
            <pc:sldMk cId="3064286283" sldId="302"/>
            <ac:picMk id="5" creationId="{5FEC01F6-47C6-4A03-823C-DBFD12616CEB}"/>
          </ac:picMkLst>
        </pc:picChg>
        <pc:picChg chg="del">
          <ac:chgData name="Melaluoto Pirta" userId="5510e914-a423-43dd-8e7a-e3155c4cc924" providerId="ADAL" clId="{0B8B0CC3-F3AE-4214-BA28-7F4945A6F261}" dt="2023-11-21T08:58:10.960" v="25" actId="478"/>
          <ac:picMkLst>
            <pc:docMk/>
            <pc:sldMk cId="3064286283" sldId="302"/>
            <ac:picMk id="7" creationId="{86BD050B-09B8-4BC5-9A30-397451628474}"/>
          </ac:picMkLst>
        </pc:picChg>
      </pc:sldChg>
      <pc:sldChg chg="addSp delSp modSp">
        <pc:chgData name="Melaluoto Pirta" userId="5510e914-a423-43dd-8e7a-e3155c4cc924" providerId="ADAL" clId="{0B8B0CC3-F3AE-4214-BA28-7F4945A6F261}" dt="2023-11-21T09:01:47.913" v="91" actId="14100"/>
        <pc:sldMkLst>
          <pc:docMk/>
          <pc:sldMk cId="989203520" sldId="303"/>
        </pc:sldMkLst>
        <pc:spChg chg="mod">
          <ac:chgData name="Melaluoto Pirta" userId="5510e914-a423-43dd-8e7a-e3155c4cc924" providerId="ADAL" clId="{0B8B0CC3-F3AE-4214-BA28-7F4945A6F261}" dt="2023-11-21T09:01:32.888" v="85" actId="14100"/>
          <ac:spMkLst>
            <pc:docMk/>
            <pc:sldMk cId="989203520" sldId="303"/>
            <ac:spMk id="16386" creationId="{A5478B42-8CDD-6C48-869A-CCB7F24693C2}"/>
          </ac:spMkLst>
        </pc:spChg>
        <pc:picChg chg="del">
          <ac:chgData name="Melaluoto Pirta" userId="5510e914-a423-43dd-8e7a-e3155c4cc924" providerId="ADAL" clId="{0B8B0CC3-F3AE-4214-BA28-7F4945A6F261}" dt="2023-11-21T09:01:04.696" v="79" actId="478"/>
          <ac:picMkLst>
            <pc:docMk/>
            <pc:sldMk cId="989203520" sldId="303"/>
            <ac:picMk id="3" creationId="{25583BC4-465C-42C1-B4AB-0E2382B4481F}"/>
          </ac:picMkLst>
        </pc:picChg>
        <pc:picChg chg="add mod">
          <ac:chgData name="Melaluoto Pirta" userId="5510e914-a423-43dd-8e7a-e3155c4cc924" providerId="ADAL" clId="{0B8B0CC3-F3AE-4214-BA28-7F4945A6F261}" dt="2023-11-21T09:01:47.913" v="91" actId="14100"/>
          <ac:picMkLst>
            <pc:docMk/>
            <pc:sldMk cId="989203520" sldId="303"/>
            <ac:picMk id="5" creationId="{AF8B791D-16C7-4158-962E-0E2F073C3432}"/>
          </ac:picMkLst>
        </pc:picChg>
      </pc:sldChg>
      <pc:sldChg chg="del">
        <pc:chgData name="Melaluoto Pirta" userId="5510e914-a423-43dd-8e7a-e3155c4cc924" providerId="ADAL" clId="{0B8B0CC3-F3AE-4214-BA28-7F4945A6F261}" dt="2023-11-21T09:20:30.671" v="1219" actId="2696"/>
        <pc:sldMkLst>
          <pc:docMk/>
          <pc:sldMk cId="3474757692" sldId="304"/>
        </pc:sldMkLst>
      </pc:sldChg>
      <pc:sldChg chg="del">
        <pc:chgData name="Melaluoto Pirta" userId="5510e914-a423-43dd-8e7a-e3155c4cc924" providerId="ADAL" clId="{0B8B0CC3-F3AE-4214-BA28-7F4945A6F261}" dt="2023-11-21T09:20:35.155" v="1220" actId="2696"/>
        <pc:sldMkLst>
          <pc:docMk/>
          <pc:sldMk cId="3798101415" sldId="305"/>
        </pc:sldMkLst>
      </pc:sldChg>
      <pc:sldChg chg="modSp">
        <pc:chgData name="Melaluoto Pirta" userId="5510e914-a423-43dd-8e7a-e3155c4cc924" providerId="ADAL" clId="{0B8B0CC3-F3AE-4214-BA28-7F4945A6F261}" dt="2023-11-21T09:20:24.511" v="1218" actId="20577"/>
        <pc:sldMkLst>
          <pc:docMk/>
          <pc:sldMk cId="1183782668" sldId="306"/>
        </pc:sldMkLst>
        <pc:spChg chg="mod">
          <ac:chgData name="Melaluoto Pirta" userId="5510e914-a423-43dd-8e7a-e3155c4cc924" providerId="ADAL" clId="{0B8B0CC3-F3AE-4214-BA28-7F4945A6F261}" dt="2023-11-21T09:19:08.795" v="1185" actId="113"/>
          <ac:spMkLst>
            <pc:docMk/>
            <pc:sldMk cId="1183782668" sldId="306"/>
            <ac:spMk id="2" creationId="{57739568-0A0D-401C-AD77-8AB08425EE1C}"/>
          </ac:spMkLst>
        </pc:spChg>
        <pc:spChg chg="mod">
          <ac:chgData name="Melaluoto Pirta" userId="5510e914-a423-43dd-8e7a-e3155c4cc924" providerId="ADAL" clId="{0B8B0CC3-F3AE-4214-BA28-7F4945A6F261}" dt="2023-11-21T09:20:24.511" v="1218" actId="20577"/>
          <ac:spMkLst>
            <pc:docMk/>
            <pc:sldMk cId="1183782668" sldId="306"/>
            <ac:spMk id="8194" creationId="{98803A55-1673-D246-B604-950C57D8DCEC}"/>
          </ac:spMkLst>
        </pc:spChg>
      </pc:sldChg>
      <pc:sldChg chg="addSp delSp modSp add">
        <pc:chgData name="Melaluoto Pirta" userId="5510e914-a423-43dd-8e7a-e3155c4cc924" providerId="ADAL" clId="{0B8B0CC3-F3AE-4214-BA28-7F4945A6F261}" dt="2023-11-21T09:02:53.083" v="114" actId="1076"/>
        <pc:sldMkLst>
          <pc:docMk/>
          <pc:sldMk cId="1517643538" sldId="313"/>
        </pc:sldMkLst>
        <pc:spChg chg="mod">
          <ac:chgData name="Melaluoto Pirta" userId="5510e914-a423-43dd-8e7a-e3155c4cc924" providerId="ADAL" clId="{0B8B0CC3-F3AE-4214-BA28-7F4945A6F261}" dt="2023-11-21T09:02:53.083" v="114" actId="1076"/>
          <ac:spMkLst>
            <pc:docMk/>
            <pc:sldMk cId="1517643538" sldId="313"/>
            <ac:spMk id="16386" creationId="{A5478B42-8CDD-6C48-869A-CCB7F24693C2}"/>
          </ac:spMkLst>
        </pc:spChg>
        <pc:picChg chg="del">
          <ac:chgData name="Melaluoto Pirta" userId="5510e914-a423-43dd-8e7a-e3155c4cc924" providerId="ADAL" clId="{0B8B0CC3-F3AE-4214-BA28-7F4945A6F261}" dt="2023-11-21T09:02:34.875" v="110" actId="478"/>
          <ac:picMkLst>
            <pc:docMk/>
            <pc:sldMk cId="1517643538" sldId="313"/>
            <ac:picMk id="5" creationId="{300FD9F0-6407-48EB-8E5F-59F3B3C010A4}"/>
          </ac:picMkLst>
        </pc:picChg>
        <pc:picChg chg="add mod">
          <ac:chgData name="Melaluoto Pirta" userId="5510e914-a423-43dd-8e7a-e3155c4cc924" providerId="ADAL" clId="{0B8B0CC3-F3AE-4214-BA28-7F4945A6F261}" dt="2023-11-21T09:02:47.098" v="112" actId="1076"/>
          <ac:picMkLst>
            <pc:docMk/>
            <pc:sldMk cId="1517643538" sldId="313"/>
            <ac:picMk id="6" creationId="{C623164A-9433-4330-9853-FB04A64AB01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0669B4DA-4DFE-3F4D-8EF3-63A3F6DF77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a:extLst>
              <a:ext uri="{FF2B5EF4-FFF2-40B4-BE49-F238E27FC236}">
                <a16:creationId xmlns:a16="http://schemas.microsoft.com/office/drawing/2014/main" id="{94D0330F-AD7D-3E41-989C-0C10B16943C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CB60B660-0F0C-D443-9902-34373A0746DB}" type="datetimeFigureOut">
              <a:rPr lang="fi-FI"/>
              <a:pPr>
                <a:defRPr/>
              </a:pPr>
              <a:t>13.12.2023</a:t>
            </a:fld>
            <a:endParaRPr lang="fi-FI"/>
          </a:p>
        </p:txBody>
      </p:sp>
      <p:sp>
        <p:nvSpPr>
          <p:cNvPr id="4" name="Dian kuvan paikkamerkki 3">
            <a:extLst>
              <a:ext uri="{FF2B5EF4-FFF2-40B4-BE49-F238E27FC236}">
                <a16:creationId xmlns:a16="http://schemas.microsoft.com/office/drawing/2014/main" id="{5CF3E88F-A755-B246-B3C1-8A96854789A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a:extLst>
              <a:ext uri="{FF2B5EF4-FFF2-40B4-BE49-F238E27FC236}">
                <a16:creationId xmlns:a16="http://schemas.microsoft.com/office/drawing/2014/main" id="{3C04C7EA-1A99-7C4B-8BD1-87B0236A0B5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a:extLst>
              <a:ext uri="{FF2B5EF4-FFF2-40B4-BE49-F238E27FC236}">
                <a16:creationId xmlns:a16="http://schemas.microsoft.com/office/drawing/2014/main" id="{F374A21F-A833-F143-BE95-0BCD88855EC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7" name="Dian numeron paikkamerkki 6">
            <a:extLst>
              <a:ext uri="{FF2B5EF4-FFF2-40B4-BE49-F238E27FC236}">
                <a16:creationId xmlns:a16="http://schemas.microsoft.com/office/drawing/2014/main" id="{C83AEE52-66A2-9146-98FA-315FFD1F6980}"/>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1E6EE43-E562-094E-82B9-F798BBECB7FC}" type="slidenum">
              <a:rPr lang="fi-FI" altLang="fi-FI"/>
              <a:pPr/>
              <a:t>‹#›</a:t>
            </a:fld>
            <a:endParaRPr lang="fi-FI" altLang="fi-F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Dian kuvan paikkamerkki 1">
            <a:extLst>
              <a:ext uri="{FF2B5EF4-FFF2-40B4-BE49-F238E27FC236}">
                <a16:creationId xmlns:a16="http://schemas.microsoft.com/office/drawing/2014/main" id="{02E67703-0E8C-1346-9FCD-104F04622A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8" name="Huomautusten paikkamerkki 2">
            <a:extLst>
              <a:ext uri="{FF2B5EF4-FFF2-40B4-BE49-F238E27FC236}">
                <a16:creationId xmlns:a16="http://schemas.microsoft.com/office/drawing/2014/main" id="{760CD79D-6BFA-0C46-99C1-7FC3D60960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Aloitus dia, fontti Martti</a:t>
            </a:r>
          </a:p>
        </p:txBody>
      </p:sp>
      <p:sp>
        <p:nvSpPr>
          <p:cNvPr id="4099" name="Dian numeron paikkamerkki 3">
            <a:extLst>
              <a:ext uri="{FF2B5EF4-FFF2-40B4-BE49-F238E27FC236}">
                <a16:creationId xmlns:a16="http://schemas.microsoft.com/office/drawing/2014/main" id="{F0B4EC8D-BA2E-A143-8A46-396CA30CB4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D9FF3FEC-0EA9-4247-9C52-7661E9ED40D6}" type="slidenum">
              <a:rPr lang="fi-FI" altLang="fi-FI"/>
              <a:pPr/>
              <a:t>1</a:t>
            </a:fld>
            <a:endParaRPr lang="fi-FI" altLang="fi-F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Dian kuvan paikkamerkki 1">
            <a:extLst>
              <a:ext uri="{FF2B5EF4-FFF2-40B4-BE49-F238E27FC236}">
                <a16:creationId xmlns:a16="http://schemas.microsoft.com/office/drawing/2014/main" id="{9E45F858-2A42-A544-819D-E23DD6E748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Huomautusten paikkamerkki 2">
            <a:extLst>
              <a:ext uri="{FF2B5EF4-FFF2-40B4-BE49-F238E27FC236}">
                <a16:creationId xmlns:a16="http://schemas.microsoft.com/office/drawing/2014/main" id="{88714A79-BB49-DA4D-B365-E61ACE6326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peruspohja, Otsikko: Open </a:t>
            </a:r>
            <a:r>
              <a:rPr lang="fi-FI" altLang="fi-FI" dirty="0" err="1"/>
              <a:t>Sans</a:t>
            </a:r>
            <a:r>
              <a:rPr lang="fi-FI" altLang="fi-FI" dirty="0"/>
              <a:t> </a:t>
            </a:r>
            <a:r>
              <a:rPr lang="fi-FI" altLang="fi-FI" dirty="0" err="1"/>
              <a:t>Bold</a:t>
            </a:r>
            <a:r>
              <a:rPr lang="fi-FI" altLang="fi-FI" dirty="0"/>
              <a:t>, 44 p, lime.</a:t>
            </a:r>
          </a:p>
          <a:p>
            <a:pPr>
              <a:spcBef>
                <a:spcPct val="0"/>
              </a:spcBef>
            </a:pPr>
            <a:r>
              <a:rPr lang="fi-FI" altLang="fi-FI" dirty="0"/>
              <a:t>Leipäteksti/luetteloteksti: Open </a:t>
            </a:r>
            <a:r>
              <a:rPr lang="fi-FI" altLang="fi-FI" dirty="0" err="1"/>
              <a:t>Sans</a:t>
            </a:r>
            <a:r>
              <a:rPr lang="fi-FI" altLang="fi-FI" dirty="0"/>
              <a:t>, </a:t>
            </a:r>
            <a:r>
              <a:rPr lang="fi-FI" altLang="fi-FI" dirty="0" err="1"/>
              <a:t>Semi</a:t>
            </a:r>
            <a:r>
              <a:rPr lang="fi-FI" altLang="fi-FI" dirty="0"/>
              <a:t> </a:t>
            </a:r>
            <a:r>
              <a:rPr lang="fi-FI" altLang="fi-FI" dirty="0" err="1"/>
              <a:t>Bold</a:t>
            </a:r>
            <a:r>
              <a:rPr lang="fi-FI" altLang="fi-FI" dirty="0"/>
              <a:t>, 15 p (tekstin koko määräytyy tekstin määrästä suhteessa tilaan)</a:t>
            </a:r>
          </a:p>
          <a:p>
            <a:pPr>
              <a:spcBef>
                <a:spcPct val="0"/>
              </a:spcBef>
            </a:pPr>
            <a:endParaRPr lang="fi-FI" altLang="fi-FI" dirty="0"/>
          </a:p>
        </p:txBody>
      </p:sp>
      <p:sp>
        <p:nvSpPr>
          <p:cNvPr id="9219" name="Dian numeron paikkamerkki 3">
            <a:extLst>
              <a:ext uri="{FF2B5EF4-FFF2-40B4-BE49-F238E27FC236}">
                <a16:creationId xmlns:a16="http://schemas.microsoft.com/office/drawing/2014/main" id="{AA34E7D0-269F-624B-A6A8-854863C1A7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55E435F6-920C-0845-B2E5-81C95A46F805}" type="slidenum">
              <a:rPr lang="fi-FI" altLang="fi-FI"/>
              <a:pPr/>
              <a:t>10</a:t>
            </a:fld>
            <a:endParaRPr lang="fi-FI" altLang="fi-FI"/>
          </a:p>
        </p:txBody>
      </p:sp>
    </p:spTree>
    <p:extLst>
      <p:ext uri="{BB962C8B-B14F-4D97-AF65-F5344CB8AC3E}">
        <p14:creationId xmlns:p14="http://schemas.microsoft.com/office/powerpoint/2010/main" val="3619101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Dian kuvan paikkamerkki 1">
            <a:extLst>
              <a:ext uri="{FF2B5EF4-FFF2-40B4-BE49-F238E27FC236}">
                <a16:creationId xmlns:a16="http://schemas.microsoft.com/office/drawing/2014/main" id="{9E45F858-2A42-A544-819D-E23DD6E748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Huomautusten paikkamerkki 2">
            <a:extLst>
              <a:ext uri="{FF2B5EF4-FFF2-40B4-BE49-F238E27FC236}">
                <a16:creationId xmlns:a16="http://schemas.microsoft.com/office/drawing/2014/main" id="{88714A79-BB49-DA4D-B365-E61ACE6326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peruspohja, Otsikko: Open </a:t>
            </a:r>
            <a:r>
              <a:rPr lang="fi-FI" altLang="fi-FI" dirty="0" err="1"/>
              <a:t>Sans</a:t>
            </a:r>
            <a:r>
              <a:rPr lang="fi-FI" altLang="fi-FI" dirty="0"/>
              <a:t> </a:t>
            </a:r>
            <a:r>
              <a:rPr lang="fi-FI" altLang="fi-FI" dirty="0" err="1"/>
              <a:t>Bold</a:t>
            </a:r>
            <a:r>
              <a:rPr lang="fi-FI" altLang="fi-FI" dirty="0"/>
              <a:t>, 44 p, lime.</a:t>
            </a:r>
          </a:p>
          <a:p>
            <a:pPr>
              <a:spcBef>
                <a:spcPct val="0"/>
              </a:spcBef>
            </a:pPr>
            <a:r>
              <a:rPr lang="fi-FI" altLang="fi-FI" dirty="0"/>
              <a:t>Leipäteksti/luetteloteksti: Open </a:t>
            </a:r>
            <a:r>
              <a:rPr lang="fi-FI" altLang="fi-FI" dirty="0" err="1"/>
              <a:t>Sans</a:t>
            </a:r>
            <a:r>
              <a:rPr lang="fi-FI" altLang="fi-FI" dirty="0"/>
              <a:t>, </a:t>
            </a:r>
            <a:r>
              <a:rPr lang="fi-FI" altLang="fi-FI" dirty="0" err="1"/>
              <a:t>Semi</a:t>
            </a:r>
            <a:r>
              <a:rPr lang="fi-FI" altLang="fi-FI" dirty="0"/>
              <a:t> </a:t>
            </a:r>
            <a:r>
              <a:rPr lang="fi-FI" altLang="fi-FI" dirty="0" err="1"/>
              <a:t>Bold</a:t>
            </a:r>
            <a:r>
              <a:rPr lang="fi-FI" altLang="fi-FI" dirty="0"/>
              <a:t>, 15 p (tekstin koko määräytyy tekstin määrästä suhteessa tilaan)</a:t>
            </a:r>
          </a:p>
          <a:p>
            <a:pPr>
              <a:spcBef>
                <a:spcPct val="0"/>
              </a:spcBef>
            </a:pPr>
            <a:endParaRPr lang="fi-FI" altLang="fi-FI" dirty="0"/>
          </a:p>
        </p:txBody>
      </p:sp>
      <p:sp>
        <p:nvSpPr>
          <p:cNvPr id="9219" name="Dian numeron paikkamerkki 3">
            <a:extLst>
              <a:ext uri="{FF2B5EF4-FFF2-40B4-BE49-F238E27FC236}">
                <a16:creationId xmlns:a16="http://schemas.microsoft.com/office/drawing/2014/main" id="{AA34E7D0-269F-624B-A6A8-854863C1A7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55E435F6-920C-0845-B2E5-81C95A46F805}" type="slidenum">
              <a:rPr lang="fi-FI" altLang="fi-FI"/>
              <a:pPr/>
              <a:t>11</a:t>
            </a:fld>
            <a:endParaRPr lang="fi-FI" altLang="fi-FI"/>
          </a:p>
        </p:txBody>
      </p:sp>
    </p:spTree>
    <p:extLst>
      <p:ext uri="{BB962C8B-B14F-4D97-AF65-F5344CB8AC3E}">
        <p14:creationId xmlns:p14="http://schemas.microsoft.com/office/powerpoint/2010/main" val="4036456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Dian kuvan paikkamerkki 1">
            <a:extLst>
              <a:ext uri="{FF2B5EF4-FFF2-40B4-BE49-F238E27FC236}">
                <a16:creationId xmlns:a16="http://schemas.microsoft.com/office/drawing/2014/main" id="{9E45F858-2A42-A544-819D-E23DD6E748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Huomautusten paikkamerkki 2">
            <a:extLst>
              <a:ext uri="{FF2B5EF4-FFF2-40B4-BE49-F238E27FC236}">
                <a16:creationId xmlns:a16="http://schemas.microsoft.com/office/drawing/2014/main" id="{88714A79-BB49-DA4D-B365-E61ACE6326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HÄIVE peruspohja, Otsikko: Open </a:t>
            </a:r>
            <a:r>
              <a:rPr lang="fi-FI" altLang="fi-FI" dirty="0" err="1"/>
              <a:t>Sans</a:t>
            </a:r>
            <a:r>
              <a:rPr lang="fi-FI" altLang="fi-FI" dirty="0"/>
              <a:t> </a:t>
            </a:r>
            <a:r>
              <a:rPr lang="fi-FI" altLang="fi-FI" dirty="0" err="1"/>
              <a:t>Bold</a:t>
            </a:r>
            <a:r>
              <a:rPr lang="fi-FI" altLang="fi-FI" dirty="0"/>
              <a:t>, 44 p, lime.</a:t>
            </a:r>
          </a:p>
          <a:p>
            <a:pPr>
              <a:spcBef>
                <a:spcPct val="0"/>
              </a:spcBef>
            </a:pPr>
            <a:r>
              <a:rPr lang="fi-FI" altLang="fi-FI" dirty="0"/>
              <a:t>Leipäteksti/luetteloteksti: Open </a:t>
            </a:r>
            <a:r>
              <a:rPr lang="fi-FI" altLang="fi-FI" dirty="0" err="1"/>
              <a:t>Sans</a:t>
            </a:r>
            <a:r>
              <a:rPr lang="fi-FI" altLang="fi-FI" dirty="0"/>
              <a:t>, </a:t>
            </a:r>
            <a:r>
              <a:rPr lang="fi-FI" altLang="fi-FI" dirty="0" err="1"/>
              <a:t>Semi</a:t>
            </a:r>
            <a:r>
              <a:rPr lang="fi-FI" altLang="fi-FI" dirty="0"/>
              <a:t> </a:t>
            </a:r>
            <a:r>
              <a:rPr lang="fi-FI" altLang="fi-FI" dirty="0" err="1"/>
              <a:t>Bold</a:t>
            </a:r>
            <a:r>
              <a:rPr lang="fi-FI" altLang="fi-FI" dirty="0"/>
              <a:t>, 15 p (tekstin koko määräytyy tekstin määrästä suhteessa tilaan)</a:t>
            </a:r>
          </a:p>
          <a:p>
            <a:pPr>
              <a:spcBef>
                <a:spcPct val="0"/>
              </a:spcBef>
            </a:pPr>
            <a:endParaRPr lang="fi-FI" altLang="fi-FI" dirty="0"/>
          </a:p>
        </p:txBody>
      </p:sp>
      <p:sp>
        <p:nvSpPr>
          <p:cNvPr id="9219" name="Dian numeron paikkamerkki 3">
            <a:extLst>
              <a:ext uri="{FF2B5EF4-FFF2-40B4-BE49-F238E27FC236}">
                <a16:creationId xmlns:a16="http://schemas.microsoft.com/office/drawing/2014/main" id="{AA34E7D0-269F-624B-A6A8-854863C1A7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55E435F6-920C-0845-B2E5-81C95A46F805}" type="slidenum">
              <a:rPr lang="fi-FI" altLang="fi-FI"/>
              <a:pPr/>
              <a:t>12</a:t>
            </a:fld>
            <a:endParaRPr lang="fi-FI" altLang="fi-FI"/>
          </a:p>
        </p:txBody>
      </p:sp>
    </p:spTree>
    <p:extLst>
      <p:ext uri="{BB962C8B-B14F-4D97-AF65-F5344CB8AC3E}">
        <p14:creationId xmlns:p14="http://schemas.microsoft.com/office/powerpoint/2010/main" val="1472900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Dian kuvan paikkamerkki 1">
            <a:extLst>
              <a:ext uri="{FF2B5EF4-FFF2-40B4-BE49-F238E27FC236}">
                <a16:creationId xmlns:a16="http://schemas.microsoft.com/office/drawing/2014/main" id="{9E45F858-2A42-A544-819D-E23DD6E748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Huomautusten paikkamerkki 2">
            <a:extLst>
              <a:ext uri="{FF2B5EF4-FFF2-40B4-BE49-F238E27FC236}">
                <a16:creationId xmlns:a16="http://schemas.microsoft.com/office/drawing/2014/main" id="{88714A79-BB49-DA4D-B365-E61ACE6326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HÄIVE peruspohja, Otsikko: Open </a:t>
            </a:r>
            <a:r>
              <a:rPr lang="fi-FI" altLang="fi-FI" dirty="0" err="1"/>
              <a:t>Sans</a:t>
            </a:r>
            <a:r>
              <a:rPr lang="fi-FI" altLang="fi-FI" dirty="0"/>
              <a:t> </a:t>
            </a:r>
            <a:r>
              <a:rPr lang="fi-FI" altLang="fi-FI" dirty="0" err="1"/>
              <a:t>Bold</a:t>
            </a:r>
            <a:r>
              <a:rPr lang="fi-FI" altLang="fi-FI" dirty="0"/>
              <a:t>, 44 p, lime.</a:t>
            </a:r>
          </a:p>
          <a:p>
            <a:pPr>
              <a:spcBef>
                <a:spcPct val="0"/>
              </a:spcBef>
            </a:pPr>
            <a:r>
              <a:rPr lang="fi-FI" altLang="fi-FI" dirty="0"/>
              <a:t>Leipäteksti/luetteloteksti: Open </a:t>
            </a:r>
            <a:r>
              <a:rPr lang="fi-FI" altLang="fi-FI" dirty="0" err="1"/>
              <a:t>Sans</a:t>
            </a:r>
            <a:r>
              <a:rPr lang="fi-FI" altLang="fi-FI" dirty="0"/>
              <a:t>, </a:t>
            </a:r>
            <a:r>
              <a:rPr lang="fi-FI" altLang="fi-FI" dirty="0" err="1"/>
              <a:t>Semi</a:t>
            </a:r>
            <a:r>
              <a:rPr lang="fi-FI" altLang="fi-FI" dirty="0"/>
              <a:t> </a:t>
            </a:r>
            <a:r>
              <a:rPr lang="fi-FI" altLang="fi-FI" dirty="0" err="1"/>
              <a:t>Bold</a:t>
            </a:r>
            <a:r>
              <a:rPr lang="fi-FI" altLang="fi-FI" dirty="0"/>
              <a:t>, 15 p (tekstin koko määräytyy tekstin määrästä suhteessa tilaan)</a:t>
            </a:r>
          </a:p>
          <a:p>
            <a:pPr>
              <a:spcBef>
                <a:spcPct val="0"/>
              </a:spcBef>
            </a:pPr>
            <a:endParaRPr lang="fi-FI" altLang="fi-FI" dirty="0"/>
          </a:p>
        </p:txBody>
      </p:sp>
      <p:sp>
        <p:nvSpPr>
          <p:cNvPr id="9219" name="Dian numeron paikkamerkki 3">
            <a:extLst>
              <a:ext uri="{FF2B5EF4-FFF2-40B4-BE49-F238E27FC236}">
                <a16:creationId xmlns:a16="http://schemas.microsoft.com/office/drawing/2014/main" id="{AA34E7D0-269F-624B-A6A8-854863C1A7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55E435F6-920C-0845-B2E5-81C95A46F805}" type="slidenum">
              <a:rPr lang="fi-FI" altLang="fi-FI"/>
              <a:pPr/>
              <a:t>13</a:t>
            </a:fld>
            <a:endParaRPr lang="fi-FI" altLang="fi-FI"/>
          </a:p>
        </p:txBody>
      </p:sp>
    </p:spTree>
    <p:extLst>
      <p:ext uri="{BB962C8B-B14F-4D97-AF65-F5344CB8AC3E}">
        <p14:creationId xmlns:p14="http://schemas.microsoft.com/office/powerpoint/2010/main" val="3337944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n kuvan paikkamerkki 1">
            <a:extLst>
              <a:ext uri="{FF2B5EF4-FFF2-40B4-BE49-F238E27FC236}">
                <a16:creationId xmlns:a16="http://schemas.microsoft.com/office/drawing/2014/main" id="{294FD445-D7FE-034D-89C5-D140CABBEA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Huomautusten paikkamerkki 2">
            <a:extLst>
              <a:ext uri="{FF2B5EF4-FFF2-40B4-BE49-F238E27FC236}">
                <a16:creationId xmlns:a16="http://schemas.microsoft.com/office/drawing/2014/main" id="{76F0E644-A5E8-6B47-8F05-CFEFF8DA49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peruspohja kaaviolla</a:t>
            </a:r>
          </a:p>
          <a:p>
            <a:pPr>
              <a:spcBef>
                <a:spcPct val="0"/>
              </a:spcBef>
            </a:pPr>
            <a:r>
              <a:rPr lang="fi-FI" altLang="fi-FI" dirty="0"/>
              <a:t>Otsikko: Open </a:t>
            </a:r>
            <a:r>
              <a:rPr lang="fi-FI" altLang="fi-FI" dirty="0" err="1"/>
              <a:t>Sans</a:t>
            </a:r>
            <a:r>
              <a:rPr lang="fi-FI" altLang="fi-FI" dirty="0"/>
              <a:t> </a:t>
            </a:r>
            <a:r>
              <a:rPr lang="fi-FI" altLang="fi-FI" dirty="0" err="1"/>
              <a:t>Bold</a:t>
            </a:r>
            <a:r>
              <a:rPr lang="fi-FI" altLang="fi-FI" dirty="0"/>
              <a:t>, 32 p, lime.</a:t>
            </a:r>
          </a:p>
          <a:p>
            <a:pPr>
              <a:spcBef>
                <a:spcPct val="0"/>
              </a:spcBef>
            </a:pPr>
            <a:r>
              <a:rPr lang="fi-FI" altLang="fi-FI" dirty="0"/>
              <a:t>Sisältö: esim. taulukko, kuva</a:t>
            </a:r>
          </a:p>
          <a:p>
            <a:pPr>
              <a:spcBef>
                <a:spcPct val="0"/>
              </a:spcBef>
            </a:pPr>
            <a:endParaRPr lang="fi-FI" altLang="fi-FI" dirty="0"/>
          </a:p>
        </p:txBody>
      </p:sp>
      <p:sp>
        <p:nvSpPr>
          <p:cNvPr id="17411" name="Dian numeron paikkamerkki 3">
            <a:extLst>
              <a:ext uri="{FF2B5EF4-FFF2-40B4-BE49-F238E27FC236}">
                <a16:creationId xmlns:a16="http://schemas.microsoft.com/office/drawing/2014/main" id="{A546F5EA-9034-524C-BC98-85552D9AF3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67FBAFB-14A1-5B46-968F-EB5D5C075D72}" type="slidenum">
              <a:rPr lang="fi-FI" altLang="fi-FI"/>
              <a:pPr/>
              <a:t>14</a:t>
            </a:fld>
            <a:endParaRPr lang="fi-FI" altLang="fi-FI"/>
          </a:p>
        </p:txBody>
      </p:sp>
    </p:spTree>
    <p:extLst>
      <p:ext uri="{BB962C8B-B14F-4D97-AF65-F5344CB8AC3E}">
        <p14:creationId xmlns:p14="http://schemas.microsoft.com/office/powerpoint/2010/main" val="517015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n kuvan paikkamerkki 1">
            <a:extLst>
              <a:ext uri="{FF2B5EF4-FFF2-40B4-BE49-F238E27FC236}">
                <a16:creationId xmlns:a16="http://schemas.microsoft.com/office/drawing/2014/main" id="{294FD445-D7FE-034D-89C5-D140CABBEA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Huomautusten paikkamerkki 2">
            <a:extLst>
              <a:ext uri="{FF2B5EF4-FFF2-40B4-BE49-F238E27FC236}">
                <a16:creationId xmlns:a16="http://schemas.microsoft.com/office/drawing/2014/main" id="{76F0E644-A5E8-6B47-8F05-CFEFF8DA49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peruspohja kaaviolla</a:t>
            </a:r>
          </a:p>
          <a:p>
            <a:pPr>
              <a:spcBef>
                <a:spcPct val="0"/>
              </a:spcBef>
            </a:pPr>
            <a:r>
              <a:rPr lang="fi-FI" altLang="fi-FI" dirty="0"/>
              <a:t>Otsikko: Open </a:t>
            </a:r>
            <a:r>
              <a:rPr lang="fi-FI" altLang="fi-FI" dirty="0" err="1"/>
              <a:t>Sans</a:t>
            </a:r>
            <a:r>
              <a:rPr lang="fi-FI" altLang="fi-FI" dirty="0"/>
              <a:t> </a:t>
            </a:r>
            <a:r>
              <a:rPr lang="fi-FI" altLang="fi-FI" dirty="0" err="1"/>
              <a:t>Bold</a:t>
            </a:r>
            <a:r>
              <a:rPr lang="fi-FI" altLang="fi-FI" dirty="0"/>
              <a:t>, 32 p, lime.</a:t>
            </a:r>
          </a:p>
          <a:p>
            <a:pPr>
              <a:spcBef>
                <a:spcPct val="0"/>
              </a:spcBef>
            </a:pPr>
            <a:r>
              <a:rPr lang="fi-FI" altLang="fi-FI" dirty="0"/>
              <a:t>Sisältö: esim. taulukko, kuva</a:t>
            </a:r>
          </a:p>
          <a:p>
            <a:pPr>
              <a:spcBef>
                <a:spcPct val="0"/>
              </a:spcBef>
            </a:pPr>
            <a:endParaRPr lang="fi-FI" altLang="fi-FI" dirty="0"/>
          </a:p>
        </p:txBody>
      </p:sp>
      <p:sp>
        <p:nvSpPr>
          <p:cNvPr id="17411" name="Dian numeron paikkamerkki 3">
            <a:extLst>
              <a:ext uri="{FF2B5EF4-FFF2-40B4-BE49-F238E27FC236}">
                <a16:creationId xmlns:a16="http://schemas.microsoft.com/office/drawing/2014/main" id="{A546F5EA-9034-524C-BC98-85552D9AF3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67FBAFB-14A1-5B46-968F-EB5D5C075D72}" type="slidenum">
              <a:rPr lang="fi-FI" altLang="fi-FI"/>
              <a:pPr/>
              <a:t>15</a:t>
            </a:fld>
            <a:endParaRPr lang="fi-FI" altLang="fi-FI"/>
          </a:p>
        </p:txBody>
      </p:sp>
    </p:spTree>
    <p:extLst>
      <p:ext uri="{BB962C8B-B14F-4D97-AF65-F5344CB8AC3E}">
        <p14:creationId xmlns:p14="http://schemas.microsoft.com/office/powerpoint/2010/main" val="3182663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n kuvan paikkamerkki 1">
            <a:extLst>
              <a:ext uri="{FF2B5EF4-FFF2-40B4-BE49-F238E27FC236}">
                <a16:creationId xmlns:a16="http://schemas.microsoft.com/office/drawing/2014/main" id="{294FD445-D7FE-034D-89C5-D140CABBEA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Huomautusten paikkamerkki 2">
            <a:extLst>
              <a:ext uri="{FF2B5EF4-FFF2-40B4-BE49-F238E27FC236}">
                <a16:creationId xmlns:a16="http://schemas.microsoft.com/office/drawing/2014/main" id="{76F0E644-A5E8-6B47-8F05-CFEFF8DA49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peruspohja kaaviolla</a:t>
            </a:r>
          </a:p>
          <a:p>
            <a:pPr>
              <a:spcBef>
                <a:spcPct val="0"/>
              </a:spcBef>
            </a:pPr>
            <a:r>
              <a:rPr lang="fi-FI" altLang="fi-FI" dirty="0"/>
              <a:t>Otsikko: Open </a:t>
            </a:r>
            <a:r>
              <a:rPr lang="fi-FI" altLang="fi-FI" dirty="0" err="1"/>
              <a:t>Sans</a:t>
            </a:r>
            <a:r>
              <a:rPr lang="fi-FI" altLang="fi-FI" dirty="0"/>
              <a:t> </a:t>
            </a:r>
            <a:r>
              <a:rPr lang="fi-FI" altLang="fi-FI" dirty="0" err="1"/>
              <a:t>Bold</a:t>
            </a:r>
            <a:r>
              <a:rPr lang="fi-FI" altLang="fi-FI" dirty="0"/>
              <a:t>, 32 p, lime.</a:t>
            </a:r>
          </a:p>
          <a:p>
            <a:pPr>
              <a:spcBef>
                <a:spcPct val="0"/>
              </a:spcBef>
            </a:pPr>
            <a:r>
              <a:rPr lang="fi-FI" altLang="fi-FI" dirty="0"/>
              <a:t>Sisältö: esim. taulukko, kuva</a:t>
            </a:r>
          </a:p>
          <a:p>
            <a:pPr>
              <a:spcBef>
                <a:spcPct val="0"/>
              </a:spcBef>
            </a:pPr>
            <a:endParaRPr lang="fi-FI" altLang="fi-FI" dirty="0"/>
          </a:p>
        </p:txBody>
      </p:sp>
      <p:sp>
        <p:nvSpPr>
          <p:cNvPr id="17411" name="Dian numeron paikkamerkki 3">
            <a:extLst>
              <a:ext uri="{FF2B5EF4-FFF2-40B4-BE49-F238E27FC236}">
                <a16:creationId xmlns:a16="http://schemas.microsoft.com/office/drawing/2014/main" id="{A546F5EA-9034-524C-BC98-85552D9AF3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67FBAFB-14A1-5B46-968F-EB5D5C075D72}" type="slidenum">
              <a:rPr lang="fi-FI" altLang="fi-FI"/>
              <a:pPr/>
              <a:t>16</a:t>
            </a:fld>
            <a:endParaRPr lang="fi-FI" altLang="fi-FI"/>
          </a:p>
        </p:txBody>
      </p:sp>
    </p:spTree>
    <p:extLst>
      <p:ext uri="{BB962C8B-B14F-4D97-AF65-F5344CB8AC3E}">
        <p14:creationId xmlns:p14="http://schemas.microsoft.com/office/powerpoint/2010/main" val="271888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n kuvan paikkamerkki 1">
            <a:extLst>
              <a:ext uri="{FF2B5EF4-FFF2-40B4-BE49-F238E27FC236}">
                <a16:creationId xmlns:a16="http://schemas.microsoft.com/office/drawing/2014/main" id="{294FD445-D7FE-034D-89C5-D140CABBEA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Huomautusten paikkamerkki 2">
            <a:extLst>
              <a:ext uri="{FF2B5EF4-FFF2-40B4-BE49-F238E27FC236}">
                <a16:creationId xmlns:a16="http://schemas.microsoft.com/office/drawing/2014/main" id="{76F0E644-A5E8-6B47-8F05-CFEFF8DA49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peruspohja kaaviolla</a:t>
            </a:r>
          </a:p>
          <a:p>
            <a:pPr>
              <a:spcBef>
                <a:spcPct val="0"/>
              </a:spcBef>
            </a:pPr>
            <a:r>
              <a:rPr lang="fi-FI" altLang="fi-FI" dirty="0"/>
              <a:t>Otsikko: Open </a:t>
            </a:r>
            <a:r>
              <a:rPr lang="fi-FI" altLang="fi-FI" dirty="0" err="1"/>
              <a:t>Sans</a:t>
            </a:r>
            <a:r>
              <a:rPr lang="fi-FI" altLang="fi-FI" dirty="0"/>
              <a:t> </a:t>
            </a:r>
            <a:r>
              <a:rPr lang="fi-FI" altLang="fi-FI" dirty="0" err="1"/>
              <a:t>Bold</a:t>
            </a:r>
            <a:r>
              <a:rPr lang="fi-FI" altLang="fi-FI" dirty="0"/>
              <a:t>, 32 p, lime.</a:t>
            </a:r>
          </a:p>
          <a:p>
            <a:pPr>
              <a:spcBef>
                <a:spcPct val="0"/>
              </a:spcBef>
            </a:pPr>
            <a:r>
              <a:rPr lang="fi-FI" altLang="fi-FI" dirty="0"/>
              <a:t>Sisältö: esim. taulukko, kuva</a:t>
            </a:r>
          </a:p>
          <a:p>
            <a:pPr>
              <a:spcBef>
                <a:spcPct val="0"/>
              </a:spcBef>
            </a:pPr>
            <a:endParaRPr lang="fi-FI" altLang="fi-FI" dirty="0"/>
          </a:p>
        </p:txBody>
      </p:sp>
      <p:sp>
        <p:nvSpPr>
          <p:cNvPr id="17411" name="Dian numeron paikkamerkki 3">
            <a:extLst>
              <a:ext uri="{FF2B5EF4-FFF2-40B4-BE49-F238E27FC236}">
                <a16:creationId xmlns:a16="http://schemas.microsoft.com/office/drawing/2014/main" id="{A546F5EA-9034-524C-BC98-85552D9AF3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67FBAFB-14A1-5B46-968F-EB5D5C075D72}" type="slidenum">
              <a:rPr lang="fi-FI" altLang="fi-FI"/>
              <a:pPr/>
              <a:t>17</a:t>
            </a:fld>
            <a:endParaRPr lang="fi-FI" altLang="fi-FI"/>
          </a:p>
        </p:txBody>
      </p:sp>
    </p:spTree>
    <p:extLst>
      <p:ext uri="{BB962C8B-B14F-4D97-AF65-F5344CB8AC3E}">
        <p14:creationId xmlns:p14="http://schemas.microsoft.com/office/powerpoint/2010/main" val="1912366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Dian kuvan paikkamerkki 1">
            <a:extLst>
              <a:ext uri="{FF2B5EF4-FFF2-40B4-BE49-F238E27FC236}">
                <a16:creationId xmlns:a16="http://schemas.microsoft.com/office/drawing/2014/main" id="{9E45F858-2A42-A544-819D-E23DD6E748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Huomautusten paikkamerkki 2">
            <a:extLst>
              <a:ext uri="{FF2B5EF4-FFF2-40B4-BE49-F238E27FC236}">
                <a16:creationId xmlns:a16="http://schemas.microsoft.com/office/drawing/2014/main" id="{88714A79-BB49-DA4D-B365-E61ACE6326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HÄIVE peruspohja, Otsikko: Open </a:t>
            </a:r>
            <a:r>
              <a:rPr lang="fi-FI" altLang="fi-FI" dirty="0" err="1"/>
              <a:t>Sans</a:t>
            </a:r>
            <a:r>
              <a:rPr lang="fi-FI" altLang="fi-FI" dirty="0"/>
              <a:t> </a:t>
            </a:r>
            <a:r>
              <a:rPr lang="fi-FI" altLang="fi-FI" dirty="0" err="1"/>
              <a:t>Bold</a:t>
            </a:r>
            <a:r>
              <a:rPr lang="fi-FI" altLang="fi-FI" dirty="0"/>
              <a:t>, 44 p, lime.</a:t>
            </a:r>
          </a:p>
          <a:p>
            <a:pPr>
              <a:spcBef>
                <a:spcPct val="0"/>
              </a:spcBef>
            </a:pPr>
            <a:r>
              <a:rPr lang="fi-FI" altLang="fi-FI" dirty="0"/>
              <a:t>Leipäteksti/luetteloteksti: Open </a:t>
            </a:r>
            <a:r>
              <a:rPr lang="fi-FI" altLang="fi-FI" dirty="0" err="1"/>
              <a:t>Sans</a:t>
            </a:r>
            <a:r>
              <a:rPr lang="fi-FI" altLang="fi-FI" dirty="0"/>
              <a:t>, </a:t>
            </a:r>
            <a:r>
              <a:rPr lang="fi-FI" altLang="fi-FI" dirty="0" err="1"/>
              <a:t>Semi</a:t>
            </a:r>
            <a:r>
              <a:rPr lang="fi-FI" altLang="fi-FI" dirty="0"/>
              <a:t> </a:t>
            </a:r>
            <a:r>
              <a:rPr lang="fi-FI" altLang="fi-FI" dirty="0" err="1"/>
              <a:t>Bold</a:t>
            </a:r>
            <a:r>
              <a:rPr lang="fi-FI" altLang="fi-FI" dirty="0"/>
              <a:t>, 15 p (tekstin koko määräytyy tekstin määrästä suhteessa tilaan)</a:t>
            </a:r>
          </a:p>
          <a:p>
            <a:pPr>
              <a:spcBef>
                <a:spcPct val="0"/>
              </a:spcBef>
            </a:pPr>
            <a:endParaRPr lang="fi-FI" altLang="fi-FI" dirty="0"/>
          </a:p>
        </p:txBody>
      </p:sp>
      <p:sp>
        <p:nvSpPr>
          <p:cNvPr id="9219" name="Dian numeron paikkamerkki 3">
            <a:extLst>
              <a:ext uri="{FF2B5EF4-FFF2-40B4-BE49-F238E27FC236}">
                <a16:creationId xmlns:a16="http://schemas.microsoft.com/office/drawing/2014/main" id="{AA34E7D0-269F-624B-A6A8-854863C1A7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55E435F6-920C-0845-B2E5-81C95A46F805}" type="slidenum">
              <a:rPr lang="fi-FI" altLang="fi-FI"/>
              <a:pPr/>
              <a:t>18</a:t>
            </a:fld>
            <a:endParaRPr lang="fi-FI" altLang="fi-FI"/>
          </a:p>
        </p:txBody>
      </p:sp>
    </p:spTree>
    <p:extLst>
      <p:ext uri="{BB962C8B-B14F-4D97-AF65-F5344CB8AC3E}">
        <p14:creationId xmlns:p14="http://schemas.microsoft.com/office/powerpoint/2010/main" val="3222716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n kuvan paikkamerkki 1">
            <a:extLst>
              <a:ext uri="{FF2B5EF4-FFF2-40B4-BE49-F238E27FC236}">
                <a16:creationId xmlns:a16="http://schemas.microsoft.com/office/drawing/2014/main" id="{294FD445-D7FE-034D-89C5-D140CABBEA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Huomautusten paikkamerkki 2">
            <a:extLst>
              <a:ext uri="{FF2B5EF4-FFF2-40B4-BE49-F238E27FC236}">
                <a16:creationId xmlns:a16="http://schemas.microsoft.com/office/drawing/2014/main" id="{76F0E644-A5E8-6B47-8F05-CFEFF8DA49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peruspohja kaaviolla</a:t>
            </a:r>
          </a:p>
          <a:p>
            <a:pPr>
              <a:spcBef>
                <a:spcPct val="0"/>
              </a:spcBef>
            </a:pPr>
            <a:r>
              <a:rPr lang="fi-FI" altLang="fi-FI" dirty="0"/>
              <a:t>Otsikko: Open </a:t>
            </a:r>
            <a:r>
              <a:rPr lang="fi-FI" altLang="fi-FI" dirty="0" err="1"/>
              <a:t>Sans</a:t>
            </a:r>
            <a:r>
              <a:rPr lang="fi-FI" altLang="fi-FI" dirty="0"/>
              <a:t> </a:t>
            </a:r>
            <a:r>
              <a:rPr lang="fi-FI" altLang="fi-FI" dirty="0" err="1"/>
              <a:t>Bold</a:t>
            </a:r>
            <a:r>
              <a:rPr lang="fi-FI" altLang="fi-FI" dirty="0"/>
              <a:t>, 32 p, lime.</a:t>
            </a:r>
          </a:p>
          <a:p>
            <a:pPr>
              <a:spcBef>
                <a:spcPct val="0"/>
              </a:spcBef>
            </a:pPr>
            <a:r>
              <a:rPr lang="fi-FI" altLang="fi-FI" dirty="0"/>
              <a:t>Sisältö: esim. taulukko, kuva</a:t>
            </a:r>
          </a:p>
          <a:p>
            <a:pPr>
              <a:spcBef>
                <a:spcPct val="0"/>
              </a:spcBef>
            </a:pPr>
            <a:endParaRPr lang="fi-FI" altLang="fi-FI" dirty="0"/>
          </a:p>
        </p:txBody>
      </p:sp>
      <p:sp>
        <p:nvSpPr>
          <p:cNvPr id="17411" name="Dian numeron paikkamerkki 3">
            <a:extLst>
              <a:ext uri="{FF2B5EF4-FFF2-40B4-BE49-F238E27FC236}">
                <a16:creationId xmlns:a16="http://schemas.microsoft.com/office/drawing/2014/main" id="{A546F5EA-9034-524C-BC98-85552D9AF3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67FBAFB-14A1-5B46-968F-EB5D5C075D72}" type="slidenum">
              <a:rPr lang="fi-FI" altLang="fi-FI"/>
              <a:pPr/>
              <a:t>19</a:t>
            </a:fld>
            <a:endParaRPr lang="fi-FI" altLang="fi-FI"/>
          </a:p>
        </p:txBody>
      </p:sp>
    </p:spTree>
    <p:extLst>
      <p:ext uri="{BB962C8B-B14F-4D97-AF65-F5344CB8AC3E}">
        <p14:creationId xmlns:p14="http://schemas.microsoft.com/office/powerpoint/2010/main" val="52493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Dian kuvan paikkamerkki 1">
            <a:extLst>
              <a:ext uri="{FF2B5EF4-FFF2-40B4-BE49-F238E27FC236}">
                <a16:creationId xmlns:a16="http://schemas.microsoft.com/office/drawing/2014/main" id="{6EB33D8F-8381-F041-9717-8EAA074D98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Huomautusten paikkamerkki 2">
            <a:extLst>
              <a:ext uri="{FF2B5EF4-FFF2-40B4-BE49-F238E27FC236}">
                <a16:creationId xmlns:a16="http://schemas.microsoft.com/office/drawing/2014/main" id="{D8112058-C711-164A-A664-7D1A2536BB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Peruspohja, Otsikko: Open </a:t>
            </a:r>
            <a:r>
              <a:rPr lang="fi-FI" altLang="fi-FI" dirty="0" err="1"/>
              <a:t>Sans</a:t>
            </a:r>
            <a:r>
              <a:rPr lang="fi-FI" altLang="fi-FI" dirty="0"/>
              <a:t> </a:t>
            </a:r>
            <a:r>
              <a:rPr lang="fi-FI" altLang="fi-FI" dirty="0" err="1"/>
              <a:t>Bold</a:t>
            </a:r>
            <a:r>
              <a:rPr lang="fi-FI" altLang="fi-FI" dirty="0"/>
              <a:t>, 44 p, lime.</a:t>
            </a:r>
          </a:p>
          <a:p>
            <a:pPr>
              <a:spcBef>
                <a:spcPct val="0"/>
              </a:spcBef>
            </a:pPr>
            <a:r>
              <a:rPr lang="fi-FI" altLang="fi-FI" dirty="0"/>
              <a:t>Väliotsikot: Open </a:t>
            </a:r>
            <a:r>
              <a:rPr lang="fi-FI" altLang="fi-FI" dirty="0" err="1"/>
              <a:t>Sans</a:t>
            </a:r>
            <a:r>
              <a:rPr lang="fi-FI" altLang="fi-FI" dirty="0"/>
              <a:t> </a:t>
            </a:r>
            <a:r>
              <a:rPr lang="fi-FI" altLang="fi-FI" dirty="0" err="1"/>
              <a:t>Bold</a:t>
            </a:r>
            <a:r>
              <a:rPr lang="fi-FI" altLang="fi-FI" dirty="0"/>
              <a:t>, 20 p, musta</a:t>
            </a:r>
          </a:p>
          <a:p>
            <a:pPr>
              <a:spcBef>
                <a:spcPct val="0"/>
              </a:spcBef>
            </a:pPr>
            <a:r>
              <a:rPr lang="fi-FI" altLang="fi-FI" dirty="0"/>
              <a:t>Leipäteksti/luetteloteksti: Open </a:t>
            </a:r>
            <a:r>
              <a:rPr lang="fi-FI" altLang="fi-FI" dirty="0" err="1"/>
              <a:t>Sans</a:t>
            </a:r>
            <a:r>
              <a:rPr lang="fi-FI" altLang="fi-FI" dirty="0"/>
              <a:t>, </a:t>
            </a:r>
            <a:r>
              <a:rPr lang="fi-FI" altLang="fi-FI" dirty="0" err="1"/>
              <a:t>Semi</a:t>
            </a:r>
            <a:r>
              <a:rPr lang="fi-FI" altLang="fi-FI" dirty="0"/>
              <a:t> </a:t>
            </a:r>
            <a:r>
              <a:rPr lang="fi-FI" altLang="fi-FI" dirty="0" err="1"/>
              <a:t>Bold</a:t>
            </a:r>
            <a:r>
              <a:rPr lang="fi-FI" altLang="fi-FI" dirty="0"/>
              <a:t>, 16 p.</a:t>
            </a:r>
          </a:p>
        </p:txBody>
      </p:sp>
      <p:sp>
        <p:nvSpPr>
          <p:cNvPr id="7171" name="Dian numeron paikkamerkki 3">
            <a:extLst>
              <a:ext uri="{FF2B5EF4-FFF2-40B4-BE49-F238E27FC236}">
                <a16:creationId xmlns:a16="http://schemas.microsoft.com/office/drawing/2014/main" id="{BEC98ED5-1BBC-2648-B1B4-35FBED9C0F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58019007-04F1-6145-AB70-D44503E88335}" type="slidenum">
              <a:rPr lang="fi-FI" altLang="fi-FI"/>
              <a:pPr/>
              <a:t>2</a:t>
            </a:fld>
            <a:endParaRPr lang="fi-FI" altLang="fi-FI"/>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n kuvan paikkamerkki 1">
            <a:extLst>
              <a:ext uri="{FF2B5EF4-FFF2-40B4-BE49-F238E27FC236}">
                <a16:creationId xmlns:a16="http://schemas.microsoft.com/office/drawing/2014/main" id="{294FD445-D7FE-034D-89C5-D140CABBEA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Huomautusten paikkamerkki 2">
            <a:extLst>
              <a:ext uri="{FF2B5EF4-FFF2-40B4-BE49-F238E27FC236}">
                <a16:creationId xmlns:a16="http://schemas.microsoft.com/office/drawing/2014/main" id="{76F0E644-A5E8-6B47-8F05-CFEFF8DA49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peruspohja kaaviolla</a:t>
            </a:r>
          </a:p>
          <a:p>
            <a:pPr>
              <a:spcBef>
                <a:spcPct val="0"/>
              </a:spcBef>
            </a:pPr>
            <a:r>
              <a:rPr lang="fi-FI" altLang="fi-FI" dirty="0"/>
              <a:t>Otsikko: Open </a:t>
            </a:r>
            <a:r>
              <a:rPr lang="fi-FI" altLang="fi-FI" dirty="0" err="1"/>
              <a:t>Sans</a:t>
            </a:r>
            <a:r>
              <a:rPr lang="fi-FI" altLang="fi-FI" dirty="0"/>
              <a:t> </a:t>
            </a:r>
            <a:r>
              <a:rPr lang="fi-FI" altLang="fi-FI" dirty="0" err="1"/>
              <a:t>Bold</a:t>
            </a:r>
            <a:r>
              <a:rPr lang="fi-FI" altLang="fi-FI" dirty="0"/>
              <a:t>, 32 p, lime.</a:t>
            </a:r>
          </a:p>
          <a:p>
            <a:pPr>
              <a:spcBef>
                <a:spcPct val="0"/>
              </a:spcBef>
            </a:pPr>
            <a:r>
              <a:rPr lang="fi-FI" altLang="fi-FI" dirty="0"/>
              <a:t>Sisältö: esim. taulukko, kuva</a:t>
            </a:r>
          </a:p>
          <a:p>
            <a:pPr>
              <a:spcBef>
                <a:spcPct val="0"/>
              </a:spcBef>
            </a:pPr>
            <a:endParaRPr lang="fi-FI" altLang="fi-FI" dirty="0"/>
          </a:p>
        </p:txBody>
      </p:sp>
      <p:sp>
        <p:nvSpPr>
          <p:cNvPr id="17411" name="Dian numeron paikkamerkki 3">
            <a:extLst>
              <a:ext uri="{FF2B5EF4-FFF2-40B4-BE49-F238E27FC236}">
                <a16:creationId xmlns:a16="http://schemas.microsoft.com/office/drawing/2014/main" id="{A546F5EA-9034-524C-BC98-85552D9AF3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67FBAFB-14A1-5B46-968F-EB5D5C075D72}" type="slidenum">
              <a:rPr lang="fi-FI" altLang="fi-FI"/>
              <a:pPr/>
              <a:t>20</a:t>
            </a:fld>
            <a:endParaRPr lang="fi-FI" altLang="fi-FI"/>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n kuvan paikkamerkki 1">
            <a:extLst>
              <a:ext uri="{FF2B5EF4-FFF2-40B4-BE49-F238E27FC236}">
                <a16:creationId xmlns:a16="http://schemas.microsoft.com/office/drawing/2014/main" id="{294FD445-D7FE-034D-89C5-D140CABBEA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Huomautusten paikkamerkki 2">
            <a:extLst>
              <a:ext uri="{FF2B5EF4-FFF2-40B4-BE49-F238E27FC236}">
                <a16:creationId xmlns:a16="http://schemas.microsoft.com/office/drawing/2014/main" id="{76F0E644-A5E8-6B47-8F05-CFEFF8DA49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peruspohja kaaviolla</a:t>
            </a:r>
          </a:p>
          <a:p>
            <a:pPr>
              <a:spcBef>
                <a:spcPct val="0"/>
              </a:spcBef>
            </a:pPr>
            <a:r>
              <a:rPr lang="fi-FI" altLang="fi-FI" dirty="0"/>
              <a:t>Otsikko: Open </a:t>
            </a:r>
            <a:r>
              <a:rPr lang="fi-FI" altLang="fi-FI" dirty="0" err="1"/>
              <a:t>Sans</a:t>
            </a:r>
            <a:r>
              <a:rPr lang="fi-FI" altLang="fi-FI" dirty="0"/>
              <a:t> </a:t>
            </a:r>
            <a:r>
              <a:rPr lang="fi-FI" altLang="fi-FI" dirty="0" err="1"/>
              <a:t>Bold</a:t>
            </a:r>
            <a:r>
              <a:rPr lang="fi-FI" altLang="fi-FI" dirty="0"/>
              <a:t>, 32 p, lime.</a:t>
            </a:r>
          </a:p>
          <a:p>
            <a:pPr>
              <a:spcBef>
                <a:spcPct val="0"/>
              </a:spcBef>
            </a:pPr>
            <a:r>
              <a:rPr lang="fi-FI" altLang="fi-FI" dirty="0"/>
              <a:t>Sisältö: esim. taulukko, kuva</a:t>
            </a:r>
          </a:p>
          <a:p>
            <a:pPr>
              <a:spcBef>
                <a:spcPct val="0"/>
              </a:spcBef>
            </a:pPr>
            <a:endParaRPr lang="fi-FI" altLang="fi-FI" dirty="0"/>
          </a:p>
        </p:txBody>
      </p:sp>
      <p:sp>
        <p:nvSpPr>
          <p:cNvPr id="17411" name="Dian numeron paikkamerkki 3">
            <a:extLst>
              <a:ext uri="{FF2B5EF4-FFF2-40B4-BE49-F238E27FC236}">
                <a16:creationId xmlns:a16="http://schemas.microsoft.com/office/drawing/2014/main" id="{A546F5EA-9034-524C-BC98-85552D9AF3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67FBAFB-14A1-5B46-968F-EB5D5C075D72}" type="slidenum">
              <a:rPr lang="fi-FI" altLang="fi-FI"/>
              <a:pPr/>
              <a:t>21</a:t>
            </a:fld>
            <a:endParaRPr lang="fi-FI" altLang="fi-FI"/>
          </a:p>
        </p:txBody>
      </p:sp>
    </p:spTree>
    <p:extLst>
      <p:ext uri="{BB962C8B-B14F-4D97-AF65-F5344CB8AC3E}">
        <p14:creationId xmlns:p14="http://schemas.microsoft.com/office/powerpoint/2010/main" val="32733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n kuvan paikkamerkki 1">
            <a:extLst>
              <a:ext uri="{FF2B5EF4-FFF2-40B4-BE49-F238E27FC236}">
                <a16:creationId xmlns:a16="http://schemas.microsoft.com/office/drawing/2014/main" id="{294FD445-D7FE-034D-89C5-D140CABBEA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Huomautusten paikkamerkki 2">
            <a:extLst>
              <a:ext uri="{FF2B5EF4-FFF2-40B4-BE49-F238E27FC236}">
                <a16:creationId xmlns:a16="http://schemas.microsoft.com/office/drawing/2014/main" id="{76F0E644-A5E8-6B47-8F05-CFEFF8DA49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peruspohja kaaviolla</a:t>
            </a:r>
          </a:p>
          <a:p>
            <a:pPr>
              <a:spcBef>
                <a:spcPct val="0"/>
              </a:spcBef>
            </a:pPr>
            <a:r>
              <a:rPr lang="fi-FI" altLang="fi-FI" dirty="0"/>
              <a:t>Otsikko: Open </a:t>
            </a:r>
            <a:r>
              <a:rPr lang="fi-FI" altLang="fi-FI" dirty="0" err="1"/>
              <a:t>Sans</a:t>
            </a:r>
            <a:r>
              <a:rPr lang="fi-FI" altLang="fi-FI" dirty="0"/>
              <a:t> </a:t>
            </a:r>
            <a:r>
              <a:rPr lang="fi-FI" altLang="fi-FI" dirty="0" err="1"/>
              <a:t>Bold</a:t>
            </a:r>
            <a:r>
              <a:rPr lang="fi-FI" altLang="fi-FI" dirty="0"/>
              <a:t>, 32 p, lime.</a:t>
            </a:r>
          </a:p>
          <a:p>
            <a:pPr>
              <a:spcBef>
                <a:spcPct val="0"/>
              </a:spcBef>
            </a:pPr>
            <a:r>
              <a:rPr lang="fi-FI" altLang="fi-FI" dirty="0"/>
              <a:t>Sisältö: esim. taulukko, kuva</a:t>
            </a:r>
          </a:p>
          <a:p>
            <a:pPr>
              <a:spcBef>
                <a:spcPct val="0"/>
              </a:spcBef>
            </a:pPr>
            <a:endParaRPr lang="fi-FI" altLang="fi-FI" dirty="0"/>
          </a:p>
        </p:txBody>
      </p:sp>
      <p:sp>
        <p:nvSpPr>
          <p:cNvPr id="17411" name="Dian numeron paikkamerkki 3">
            <a:extLst>
              <a:ext uri="{FF2B5EF4-FFF2-40B4-BE49-F238E27FC236}">
                <a16:creationId xmlns:a16="http://schemas.microsoft.com/office/drawing/2014/main" id="{A546F5EA-9034-524C-BC98-85552D9AF3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67FBAFB-14A1-5B46-968F-EB5D5C075D72}" type="slidenum">
              <a:rPr lang="fi-FI" altLang="fi-FI"/>
              <a:pPr/>
              <a:t>22</a:t>
            </a:fld>
            <a:endParaRPr lang="fi-FI" altLang="fi-FI"/>
          </a:p>
        </p:txBody>
      </p:sp>
    </p:spTree>
    <p:extLst>
      <p:ext uri="{BB962C8B-B14F-4D97-AF65-F5344CB8AC3E}">
        <p14:creationId xmlns:p14="http://schemas.microsoft.com/office/powerpoint/2010/main" val="313970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n kuvan paikkamerkki 1">
            <a:extLst>
              <a:ext uri="{FF2B5EF4-FFF2-40B4-BE49-F238E27FC236}">
                <a16:creationId xmlns:a16="http://schemas.microsoft.com/office/drawing/2014/main" id="{294FD445-D7FE-034D-89C5-D140CABBEA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Huomautusten paikkamerkki 2">
            <a:extLst>
              <a:ext uri="{FF2B5EF4-FFF2-40B4-BE49-F238E27FC236}">
                <a16:creationId xmlns:a16="http://schemas.microsoft.com/office/drawing/2014/main" id="{76F0E644-A5E8-6B47-8F05-CFEFF8DA49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peruspohja kaaviolla</a:t>
            </a:r>
          </a:p>
          <a:p>
            <a:pPr>
              <a:spcBef>
                <a:spcPct val="0"/>
              </a:spcBef>
            </a:pPr>
            <a:r>
              <a:rPr lang="fi-FI" altLang="fi-FI" dirty="0"/>
              <a:t>Otsikko: Open </a:t>
            </a:r>
            <a:r>
              <a:rPr lang="fi-FI" altLang="fi-FI" dirty="0" err="1"/>
              <a:t>Sans</a:t>
            </a:r>
            <a:r>
              <a:rPr lang="fi-FI" altLang="fi-FI" dirty="0"/>
              <a:t> </a:t>
            </a:r>
            <a:r>
              <a:rPr lang="fi-FI" altLang="fi-FI" dirty="0" err="1"/>
              <a:t>Bold</a:t>
            </a:r>
            <a:r>
              <a:rPr lang="fi-FI" altLang="fi-FI" dirty="0"/>
              <a:t>, 32 p, lime.</a:t>
            </a:r>
          </a:p>
          <a:p>
            <a:pPr>
              <a:spcBef>
                <a:spcPct val="0"/>
              </a:spcBef>
            </a:pPr>
            <a:r>
              <a:rPr lang="fi-FI" altLang="fi-FI" dirty="0"/>
              <a:t>Sisältö: esim. taulukko, kuva</a:t>
            </a:r>
          </a:p>
          <a:p>
            <a:pPr>
              <a:spcBef>
                <a:spcPct val="0"/>
              </a:spcBef>
            </a:pPr>
            <a:endParaRPr lang="fi-FI" altLang="fi-FI" dirty="0"/>
          </a:p>
        </p:txBody>
      </p:sp>
      <p:sp>
        <p:nvSpPr>
          <p:cNvPr id="17411" name="Dian numeron paikkamerkki 3">
            <a:extLst>
              <a:ext uri="{FF2B5EF4-FFF2-40B4-BE49-F238E27FC236}">
                <a16:creationId xmlns:a16="http://schemas.microsoft.com/office/drawing/2014/main" id="{A546F5EA-9034-524C-BC98-85552D9AF3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67FBAFB-14A1-5B46-968F-EB5D5C075D72}" type="slidenum">
              <a:rPr lang="fi-FI" altLang="fi-FI"/>
              <a:pPr/>
              <a:t>23</a:t>
            </a:fld>
            <a:endParaRPr lang="fi-FI" altLang="fi-FI"/>
          </a:p>
        </p:txBody>
      </p:sp>
    </p:spTree>
    <p:extLst>
      <p:ext uri="{BB962C8B-B14F-4D97-AF65-F5344CB8AC3E}">
        <p14:creationId xmlns:p14="http://schemas.microsoft.com/office/powerpoint/2010/main" val="15498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n kuvan paikkamerkki 1">
            <a:extLst>
              <a:ext uri="{FF2B5EF4-FFF2-40B4-BE49-F238E27FC236}">
                <a16:creationId xmlns:a16="http://schemas.microsoft.com/office/drawing/2014/main" id="{294FD445-D7FE-034D-89C5-D140CABBEA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Huomautusten paikkamerkki 2">
            <a:extLst>
              <a:ext uri="{FF2B5EF4-FFF2-40B4-BE49-F238E27FC236}">
                <a16:creationId xmlns:a16="http://schemas.microsoft.com/office/drawing/2014/main" id="{76F0E644-A5E8-6B47-8F05-CFEFF8DA49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peruspohja kaaviolla</a:t>
            </a:r>
          </a:p>
          <a:p>
            <a:pPr>
              <a:spcBef>
                <a:spcPct val="0"/>
              </a:spcBef>
            </a:pPr>
            <a:r>
              <a:rPr lang="fi-FI" altLang="fi-FI" dirty="0"/>
              <a:t>Otsikko: Open </a:t>
            </a:r>
            <a:r>
              <a:rPr lang="fi-FI" altLang="fi-FI" dirty="0" err="1"/>
              <a:t>Sans</a:t>
            </a:r>
            <a:r>
              <a:rPr lang="fi-FI" altLang="fi-FI" dirty="0"/>
              <a:t> </a:t>
            </a:r>
            <a:r>
              <a:rPr lang="fi-FI" altLang="fi-FI" dirty="0" err="1"/>
              <a:t>Bold</a:t>
            </a:r>
            <a:r>
              <a:rPr lang="fi-FI" altLang="fi-FI" dirty="0"/>
              <a:t>, 32 p, lime.</a:t>
            </a:r>
          </a:p>
          <a:p>
            <a:pPr>
              <a:spcBef>
                <a:spcPct val="0"/>
              </a:spcBef>
            </a:pPr>
            <a:r>
              <a:rPr lang="fi-FI" altLang="fi-FI" dirty="0"/>
              <a:t>Sisältö: esim. taulukko, kuva</a:t>
            </a:r>
          </a:p>
          <a:p>
            <a:pPr>
              <a:spcBef>
                <a:spcPct val="0"/>
              </a:spcBef>
            </a:pPr>
            <a:endParaRPr lang="fi-FI" altLang="fi-FI" dirty="0"/>
          </a:p>
        </p:txBody>
      </p:sp>
      <p:sp>
        <p:nvSpPr>
          <p:cNvPr id="17411" name="Dian numeron paikkamerkki 3">
            <a:extLst>
              <a:ext uri="{FF2B5EF4-FFF2-40B4-BE49-F238E27FC236}">
                <a16:creationId xmlns:a16="http://schemas.microsoft.com/office/drawing/2014/main" id="{A546F5EA-9034-524C-BC98-85552D9AF3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67FBAFB-14A1-5B46-968F-EB5D5C075D72}" type="slidenum">
              <a:rPr lang="fi-FI" altLang="fi-FI"/>
              <a:pPr/>
              <a:t>24</a:t>
            </a:fld>
            <a:endParaRPr lang="fi-FI" altLang="fi-FI"/>
          </a:p>
        </p:txBody>
      </p:sp>
    </p:spTree>
    <p:extLst>
      <p:ext uri="{BB962C8B-B14F-4D97-AF65-F5344CB8AC3E}">
        <p14:creationId xmlns:p14="http://schemas.microsoft.com/office/powerpoint/2010/main" val="115784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n kuvan paikkamerkki 1">
            <a:extLst>
              <a:ext uri="{FF2B5EF4-FFF2-40B4-BE49-F238E27FC236}">
                <a16:creationId xmlns:a16="http://schemas.microsoft.com/office/drawing/2014/main" id="{294FD445-D7FE-034D-89C5-D140CABBEA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Huomautusten paikkamerkki 2">
            <a:extLst>
              <a:ext uri="{FF2B5EF4-FFF2-40B4-BE49-F238E27FC236}">
                <a16:creationId xmlns:a16="http://schemas.microsoft.com/office/drawing/2014/main" id="{76F0E644-A5E8-6B47-8F05-CFEFF8DA49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peruspohja kaaviolla</a:t>
            </a:r>
          </a:p>
          <a:p>
            <a:pPr>
              <a:spcBef>
                <a:spcPct val="0"/>
              </a:spcBef>
            </a:pPr>
            <a:r>
              <a:rPr lang="fi-FI" altLang="fi-FI" dirty="0"/>
              <a:t>Otsikko: Open </a:t>
            </a:r>
            <a:r>
              <a:rPr lang="fi-FI" altLang="fi-FI" dirty="0" err="1"/>
              <a:t>Sans</a:t>
            </a:r>
            <a:r>
              <a:rPr lang="fi-FI" altLang="fi-FI" dirty="0"/>
              <a:t> </a:t>
            </a:r>
            <a:r>
              <a:rPr lang="fi-FI" altLang="fi-FI" dirty="0" err="1"/>
              <a:t>Bold</a:t>
            </a:r>
            <a:r>
              <a:rPr lang="fi-FI" altLang="fi-FI" dirty="0"/>
              <a:t>, 32 p, lime.</a:t>
            </a:r>
          </a:p>
          <a:p>
            <a:pPr>
              <a:spcBef>
                <a:spcPct val="0"/>
              </a:spcBef>
            </a:pPr>
            <a:r>
              <a:rPr lang="fi-FI" altLang="fi-FI" dirty="0"/>
              <a:t>Sisältö: esim. taulukko, kuva</a:t>
            </a:r>
          </a:p>
          <a:p>
            <a:pPr>
              <a:spcBef>
                <a:spcPct val="0"/>
              </a:spcBef>
            </a:pPr>
            <a:endParaRPr lang="fi-FI" altLang="fi-FI" dirty="0"/>
          </a:p>
        </p:txBody>
      </p:sp>
      <p:sp>
        <p:nvSpPr>
          <p:cNvPr id="17411" name="Dian numeron paikkamerkki 3">
            <a:extLst>
              <a:ext uri="{FF2B5EF4-FFF2-40B4-BE49-F238E27FC236}">
                <a16:creationId xmlns:a16="http://schemas.microsoft.com/office/drawing/2014/main" id="{A546F5EA-9034-524C-BC98-85552D9AF3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67FBAFB-14A1-5B46-968F-EB5D5C075D72}" type="slidenum">
              <a:rPr lang="fi-FI" altLang="fi-FI"/>
              <a:pPr/>
              <a:t>25</a:t>
            </a:fld>
            <a:endParaRPr lang="fi-FI" altLang="fi-FI"/>
          </a:p>
        </p:txBody>
      </p:sp>
    </p:spTree>
    <p:extLst>
      <p:ext uri="{BB962C8B-B14F-4D97-AF65-F5344CB8AC3E}">
        <p14:creationId xmlns:p14="http://schemas.microsoft.com/office/powerpoint/2010/main" val="1582063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n kuvan paikkamerkki 1">
            <a:extLst>
              <a:ext uri="{FF2B5EF4-FFF2-40B4-BE49-F238E27FC236}">
                <a16:creationId xmlns:a16="http://schemas.microsoft.com/office/drawing/2014/main" id="{294FD445-D7FE-034D-89C5-D140CABBEA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Huomautusten paikkamerkki 2">
            <a:extLst>
              <a:ext uri="{FF2B5EF4-FFF2-40B4-BE49-F238E27FC236}">
                <a16:creationId xmlns:a16="http://schemas.microsoft.com/office/drawing/2014/main" id="{76F0E644-A5E8-6B47-8F05-CFEFF8DA49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peruspohja kaaviolla</a:t>
            </a:r>
          </a:p>
          <a:p>
            <a:pPr>
              <a:spcBef>
                <a:spcPct val="0"/>
              </a:spcBef>
            </a:pPr>
            <a:r>
              <a:rPr lang="fi-FI" altLang="fi-FI" dirty="0"/>
              <a:t>Otsikko: Open </a:t>
            </a:r>
            <a:r>
              <a:rPr lang="fi-FI" altLang="fi-FI" dirty="0" err="1"/>
              <a:t>Sans</a:t>
            </a:r>
            <a:r>
              <a:rPr lang="fi-FI" altLang="fi-FI" dirty="0"/>
              <a:t> </a:t>
            </a:r>
            <a:r>
              <a:rPr lang="fi-FI" altLang="fi-FI" dirty="0" err="1"/>
              <a:t>Bold</a:t>
            </a:r>
            <a:r>
              <a:rPr lang="fi-FI" altLang="fi-FI" dirty="0"/>
              <a:t>, 32 p, lime.</a:t>
            </a:r>
          </a:p>
          <a:p>
            <a:pPr>
              <a:spcBef>
                <a:spcPct val="0"/>
              </a:spcBef>
            </a:pPr>
            <a:r>
              <a:rPr lang="fi-FI" altLang="fi-FI" dirty="0"/>
              <a:t>Sisältö: esim. taulukko, kuva</a:t>
            </a:r>
          </a:p>
          <a:p>
            <a:pPr>
              <a:spcBef>
                <a:spcPct val="0"/>
              </a:spcBef>
            </a:pPr>
            <a:endParaRPr lang="fi-FI" altLang="fi-FI" dirty="0"/>
          </a:p>
        </p:txBody>
      </p:sp>
      <p:sp>
        <p:nvSpPr>
          <p:cNvPr id="17411" name="Dian numeron paikkamerkki 3">
            <a:extLst>
              <a:ext uri="{FF2B5EF4-FFF2-40B4-BE49-F238E27FC236}">
                <a16:creationId xmlns:a16="http://schemas.microsoft.com/office/drawing/2014/main" id="{A546F5EA-9034-524C-BC98-85552D9AF3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67FBAFB-14A1-5B46-968F-EB5D5C075D72}" type="slidenum">
              <a:rPr lang="fi-FI" altLang="fi-FI"/>
              <a:pPr/>
              <a:t>26</a:t>
            </a:fld>
            <a:endParaRPr lang="fi-FI" altLang="fi-FI"/>
          </a:p>
        </p:txBody>
      </p:sp>
    </p:spTree>
    <p:extLst>
      <p:ext uri="{BB962C8B-B14F-4D97-AF65-F5344CB8AC3E}">
        <p14:creationId xmlns:p14="http://schemas.microsoft.com/office/powerpoint/2010/main" val="1005692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Dian kuvan paikkamerkki 1">
            <a:extLst>
              <a:ext uri="{FF2B5EF4-FFF2-40B4-BE49-F238E27FC236}">
                <a16:creationId xmlns:a16="http://schemas.microsoft.com/office/drawing/2014/main" id="{9E45F858-2A42-A544-819D-E23DD6E748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Huomautusten paikkamerkki 2">
            <a:extLst>
              <a:ext uri="{FF2B5EF4-FFF2-40B4-BE49-F238E27FC236}">
                <a16:creationId xmlns:a16="http://schemas.microsoft.com/office/drawing/2014/main" id="{88714A79-BB49-DA4D-B365-E61ACE6326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HÄIVE peruspohja, Otsikko: Open </a:t>
            </a:r>
            <a:r>
              <a:rPr lang="fi-FI" altLang="fi-FI" dirty="0" err="1"/>
              <a:t>Sans</a:t>
            </a:r>
            <a:r>
              <a:rPr lang="fi-FI" altLang="fi-FI" dirty="0"/>
              <a:t> </a:t>
            </a:r>
            <a:r>
              <a:rPr lang="fi-FI" altLang="fi-FI" dirty="0" err="1"/>
              <a:t>Bold</a:t>
            </a:r>
            <a:r>
              <a:rPr lang="fi-FI" altLang="fi-FI" dirty="0"/>
              <a:t>, 44 p, lime.</a:t>
            </a:r>
          </a:p>
          <a:p>
            <a:pPr>
              <a:spcBef>
                <a:spcPct val="0"/>
              </a:spcBef>
            </a:pPr>
            <a:r>
              <a:rPr lang="fi-FI" altLang="fi-FI" dirty="0"/>
              <a:t>Leipäteksti/luetteloteksti: Open </a:t>
            </a:r>
            <a:r>
              <a:rPr lang="fi-FI" altLang="fi-FI" dirty="0" err="1"/>
              <a:t>Sans</a:t>
            </a:r>
            <a:r>
              <a:rPr lang="fi-FI" altLang="fi-FI" dirty="0"/>
              <a:t>, </a:t>
            </a:r>
            <a:r>
              <a:rPr lang="fi-FI" altLang="fi-FI" dirty="0" err="1"/>
              <a:t>Semi</a:t>
            </a:r>
            <a:r>
              <a:rPr lang="fi-FI" altLang="fi-FI" dirty="0"/>
              <a:t> </a:t>
            </a:r>
            <a:r>
              <a:rPr lang="fi-FI" altLang="fi-FI" dirty="0" err="1"/>
              <a:t>Bold</a:t>
            </a:r>
            <a:r>
              <a:rPr lang="fi-FI" altLang="fi-FI" dirty="0"/>
              <a:t>, 15 p (tekstin koko määräytyy tekstin määrästä suhteessa tilaan)</a:t>
            </a:r>
          </a:p>
          <a:p>
            <a:pPr>
              <a:spcBef>
                <a:spcPct val="0"/>
              </a:spcBef>
            </a:pPr>
            <a:endParaRPr lang="fi-FI" altLang="fi-FI" dirty="0"/>
          </a:p>
        </p:txBody>
      </p:sp>
      <p:sp>
        <p:nvSpPr>
          <p:cNvPr id="9219" name="Dian numeron paikkamerkki 3">
            <a:extLst>
              <a:ext uri="{FF2B5EF4-FFF2-40B4-BE49-F238E27FC236}">
                <a16:creationId xmlns:a16="http://schemas.microsoft.com/office/drawing/2014/main" id="{AA34E7D0-269F-624B-A6A8-854863C1A7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55E435F6-920C-0845-B2E5-81C95A46F805}" type="slidenum">
              <a:rPr lang="fi-FI" altLang="fi-FI"/>
              <a:pPr/>
              <a:t>27</a:t>
            </a:fld>
            <a:endParaRPr lang="fi-FI" altLang="fi-FI"/>
          </a:p>
        </p:txBody>
      </p:sp>
    </p:spTree>
    <p:extLst>
      <p:ext uri="{BB962C8B-B14F-4D97-AF65-F5344CB8AC3E}">
        <p14:creationId xmlns:p14="http://schemas.microsoft.com/office/powerpoint/2010/main" val="587787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n kuvan paikkamerkki 1">
            <a:extLst>
              <a:ext uri="{FF2B5EF4-FFF2-40B4-BE49-F238E27FC236}">
                <a16:creationId xmlns:a16="http://schemas.microsoft.com/office/drawing/2014/main" id="{294FD445-D7FE-034D-89C5-D140CABBEA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Huomautusten paikkamerkki 2">
            <a:extLst>
              <a:ext uri="{FF2B5EF4-FFF2-40B4-BE49-F238E27FC236}">
                <a16:creationId xmlns:a16="http://schemas.microsoft.com/office/drawing/2014/main" id="{76F0E644-A5E8-6B47-8F05-CFEFF8DA49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peruspohja kaaviolla</a:t>
            </a:r>
          </a:p>
          <a:p>
            <a:pPr>
              <a:spcBef>
                <a:spcPct val="0"/>
              </a:spcBef>
            </a:pPr>
            <a:r>
              <a:rPr lang="fi-FI" altLang="fi-FI" dirty="0"/>
              <a:t>Otsikko: Open </a:t>
            </a:r>
            <a:r>
              <a:rPr lang="fi-FI" altLang="fi-FI" dirty="0" err="1"/>
              <a:t>Sans</a:t>
            </a:r>
            <a:r>
              <a:rPr lang="fi-FI" altLang="fi-FI" dirty="0"/>
              <a:t> </a:t>
            </a:r>
            <a:r>
              <a:rPr lang="fi-FI" altLang="fi-FI" dirty="0" err="1"/>
              <a:t>Bold</a:t>
            </a:r>
            <a:r>
              <a:rPr lang="fi-FI" altLang="fi-FI" dirty="0"/>
              <a:t>, 32 p, lime.</a:t>
            </a:r>
          </a:p>
          <a:p>
            <a:pPr>
              <a:spcBef>
                <a:spcPct val="0"/>
              </a:spcBef>
            </a:pPr>
            <a:r>
              <a:rPr lang="fi-FI" altLang="fi-FI" dirty="0"/>
              <a:t>Sisältö: esim. taulukko, kuva</a:t>
            </a:r>
          </a:p>
          <a:p>
            <a:pPr>
              <a:spcBef>
                <a:spcPct val="0"/>
              </a:spcBef>
            </a:pPr>
            <a:endParaRPr lang="fi-FI" altLang="fi-FI" dirty="0"/>
          </a:p>
        </p:txBody>
      </p:sp>
      <p:sp>
        <p:nvSpPr>
          <p:cNvPr id="17411" name="Dian numeron paikkamerkki 3">
            <a:extLst>
              <a:ext uri="{FF2B5EF4-FFF2-40B4-BE49-F238E27FC236}">
                <a16:creationId xmlns:a16="http://schemas.microsoft.com/office/drawing/2014/main" id="{A546F5EA-9034-524C-BC98-85552D9AF3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67FBAFB-14A1-5B46-968F-EB5D5C075D72}" type="slidenum">
              <a:rPr lang="fi-FI" altLang="fi-FI"/>
              <a:pPr/>
              <a:t>28</a:t>
            </a:fld>
            <a:endParaRPr lang="fi-FI" altLang="fi-FI"/>
          </a:p>
        </p:txBody>
      </p:sp>
    </p:spTree>
    <p:extLst>
      <p:ext uri="{BB962C8B-B14F-4D97-AF65-F5344CB8AC3E}">
        <p14:creationId xmlns:p14="http://schemas.microsoft.com/office/powerpoint/2010/main" val="3163927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n kuvan paikkamerkki 1">
            <a:extLst>
              <a:ext uri="{FF2B5EF4-FFF2-40B4-BE49-F238E27FC236}">
                <a16:creationId xmlns:a16="http://schemas.microsoft.com/office/drawing/2014/main" id="{294FD445-D7FE-034D-89C5-D140CABBEA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Huomautusten paikkamerkki 2">
            <a:extLst>
              <a:ext uri="{FF2B5EF4-FFF2-40B4-BE49-F238E27FC236}">
                <a16:creationId xmlns:a16="http://schemas.microsoft.com/office/drawing/2014/main" id="{76F0E644-A5E8-6B47-8F05-CFEFF8DA49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peruspohja kaaviolla</a:t>
            </a:r>
          </a:p>
          <a:p>
            <a:pPr>
              <a:spcBef>
                <a:spcPct val="0"/>
              </a:spcBef>
            </a:pPr>
            <a:r>
              <a:rPr lang="fi-FI" altLang="fi-FI" dirty="0"/>
              <a:t>Otsikko: Open </a:t>
            </a:r>
            <a:r>
              <a:rPr lang="fi-FI" altLang="fi-FI" dirty="0" err="1"/>
              <a:t>Sans</a:t>
            </a:r>
            <a:r>
              <a:rPr lang="fi-FI" altLang="fi-FI" dirty="0"/>
              <a:t> </a:t>
            </a:r>
            <a:r>
              <a:rPr lang="fi-FI" altLang="fi-FI" dirty="0" err="1"/>
              <a:t>Bold</a:t>
            </a:r>
            <a:r>
              <a:rPr lang="fi-FI" altLang="fi-FI" dirty="0"/>
              <a:t>, 32 p, lime.</a:t>
            </a:r>
          </a:p>
          <a:p>
            <a:pPr>
              <a:spcBef>
                <a:spcPct val="0"/>
              </a:spcBef>
            </a:pPr>
            <a:r>
              <a:rPr lang="fi-FI" altLang="fi-FI" dirty="0"/>
              <a:t>Sisältö: esim. taulukko, kuva</a:t>
            </a:r>
          </a:p>
          <a:p>
            <a:pPr>
              <a:spcBef>
                <a:spcPct val="0"/>
              </a:spcBef>
            </a:pPr>
            <a:endParaRPr lang="fi-FI" altLang="fi-FI" dirty="0"/>
          </a:p>
        </p:txBody>
      </p:sp>
      <p:sp>
        <p:nvSpPr>
          <p:cNvPr id="17411" name="Dian numeron paikkamerkki 3">
            <a:extLst>
              <a:ext uri="{FF2B5EF4-FFF2-40B4-BE49-F238E27FC236}">
                <a16:creationId xmlns:a16="http://schemas.microsoft.com/office/drawing/2014/main" id="{A546F5EA-9034-524C-BC98-85552D9AF3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67FBAFB-14A1-5B46-968F-EB5D5C075D72}" type="slidenum">
              <a:rPr lang="fi-FI" altLang="fi-FI"/>
              <a:pPr/>
              <a:t>29</a:t>
            </a:fld>
            <a:endParaRPr lang="fi-FI" altLang="fi-FI"/>
          </a:p>
        </p:txBody>
      </p:sp>
    </p:spTree>
    <p:extLst>
      <p:ext uri="{BB962C8B-B14F-4D97-AF65-F5344CB8AC3E}">
        <p14:creationId xmlns:p14="http://schemas.microsoft.com/office/powerpoint/2010/main" val="1840069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Dian kuvan paikkamerkki 1">
            <a:extLst>
              <a:ext uri="{FF2B5EF4-FFF2-40B4-BE49-F238E27FC236}">
                <a16:creationId xmlns:a16="http://schemas.microsoft.com/office/drawing/2014/main" id="{0DFABB90-6C18-C043-B297-BF06436D39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Huomautusten paikkamerkki 2">
            <a:extLst>
              <a:ext uri="{FF2B5EF4-FFF2-40B4-BE49-F238E27FC236}">
                <a16:creationId xmlns:a16="http://schemas.microsoft.com/office/drawing/2014/main" id="{43ABC5C9-CCBB-C040-8B56-973A2DB28C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Välisivu, jossa esim. aihe vaihtuu. </a:t>
            </a:r>
          </a:p>
          <a:p>
            <a:pPr>
              <a:spcBef>
                <a:spcPct val="0"/>
              </a:spcBef>
            </a:pPr>
            <a:r>
              <a:rPr lang="fi-FI" altLang="fi-FI" dirty="0"/>
              <a:t>Voi myös käyttää aloituksessa tai lopetuksessa.</a:t>
            </a:r>
          </a:p>
          <a:p>
            <a:pPr>
              <a:spcBef>
                <a:spcPct val="0"/>
              </a:spcBef>
            </a:pPr>
            <a:r>
              <a:rPr lang="fi-FI" altLang="fi-FI" dirty="0"/>
              <a:t>Tekstin koko määräytyy tekstin määrästä suhteessa tilaan.</a:t>
            </a:r>
          </a:p>
        </p:txBody>
      </p:sp>
      <p:sp>
        <p:nvSpPr>
          <p:cNvPr id="13315" name="Dian numeron paikkamerkki 3">
            <a:extLst>
              <a:ext uri="{FF2B5EF4-FFF2-40B4-BE49-F238E27FC236}">
                <a16:creationId xmlns:a16="http://schemas.microsoft.com/office/drawing/2014/main" id="{3F14232F-63AE-7A4C-8D79-83029237F7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F68E378-812D-6B4B-B1E0-30ADED7F72F6}" type="slidenum">
              <a:rPr kumimoji="0" lang="fi-FI" altLang="fi-FI"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fi-FI" altLang="fi-FI"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98667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Dian kuvan paikkamerkki 1">
            <a:extLst>
              <a:ext uri="{FF2B5EF4-FFF2-40B4-BE49-F238E27FC236}">
                <a16:creationId xmlns:a16="http://schemas.microsoft.com/office/drawing/2014/main" id="{9E45F858-2A42-A544-819D-E23DD6E748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Huomautusten paikkamerkki 2">
            <a:extLst>
              <a:ext uri="{FF2B5EF4-FFF2-40B4-BE49-F238E27FC236}">
                <a16:creationId xmlns:a16="http://schemas.microsoft.com/office/drawing/2014/main" id="{88714A79-BB49-DA4D-B365-E61ACE6326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HÄIVE peruspohja, Otsikko: Open </a:t>
            </a:r>
            <a:r>
              <a:rPr lang="fi-FI" altLang="fi-FI" dirty="0" err="1"/>
              <a:t>Sans</a:t>
            </a:r>
            <a:r>
              <a:rPr lang="fi-FI" altLang="fi-FI" dirty="0"/>
              <a:t> </a:t>
            </a:r>
            <a:r>
              <a:rPr lang="fi-FI" altLang="fi-FI" dirty="0" err="1"/>
              <a:t>Bold</a:t>
            </a:r>
            <a:r>
              <a:rPr lang="fi-FI" altLang="fi-FI" dirty="0"/>
              <a:t>, 44 p, lime.</a:t>
            </a:r>
          </a:p>
          <a:p>
            <a:pPr>
              <a:spcBef>
                <a:spcPct val="0"/>
              </a:spcBef>
            </a:pPr>
            <a:r>
              <a:rPr lang="fi-FI" altLang="fi-FI" dirty="0"/>
              <a:t>Leipäteksti/luetteloteksti: Open </a:t>
            </a:r>
            <a:r>
              <a:rPr lang="fi-FI" altLang="fi-FI" dirty="0" err="1"/>
              <a:t>Sans</a:t>
            </a:r>
            <a:r>
              <a:rPr lang="fi-FI" altLang="fi-FI" dirty="0"/>
              <a:t>, </a:t>
            </a:r>
            <a:r>
              <a:rPr lang="fi-FI" altLang="fi-FI" dirty="0" err="1"/>
              <a:t>Semi</a:t>
            </a:r>
            <a:r>
              <a:rPr lang="fi-FI" altLang="fi-FI" dirty="0"/>
              <a:t> </a:t>
            </a:r>
            <a:r>
              <a:rPr lang="fi-FI" altLang="fi-FI" dirty="0" err="1"/>
              <a:t>Bold</a:t>
            </a:r>
            <a:r>
              <a:rPr lang="fi-FI" altLang="fi-FI" dirty="0"/>
              <a:t>, 15 p (tekstin koko määräytyy tekstin määrästä suhteessa tilaan)</a:t>
            </a:r>
          </a:p>
          <a:p>
            <a:pPr>
              <a:spcBef>
                <a:spcPct val="0"/>
              </a:spcBef>
            </a:pPr>
            <a:endParaRPr lang="fi-FI" altLang="fi-FI" dirty="0"/>
          </a:p>
        </p:txBody>
      </p:sp>
      <p:sp>
        <p:nvSpPr>
          <p:cNvPr id="9219" name="Dian numeron paikkamerkki 3">
            <a:extLst>
              <a:ext uri="{FF2B5EF4-FFF2-40B4-BE49-F238E27FC236}">
                <a16:creationId xmlns:a16="http://schemas.microsoft.com/office/drawing/2014/main" id="{AA34E7D0-269F-624B-A6A8-854863C1A7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55E435F6-920C-0845-B2E5-81C95A46F805}" type="slidenum">
              <a:rPr lang="fi-FI" altLang="fi-FI"/>
              <a:pPr/>
              <a:t>30</a:t>
            </a:fld>
            <a:endParaRPr lang="fi-FI" altLang="fi-FI"/>
          </a:p>
        </p:txBody>
      </p:sp>
    </p:spTree>
    <p:extLst>
      <p:ext uri="{BB962C8B-B14F-4D97-AF65-F5344CB8AC3E}">
        <p14:creationId xmlns:p14="http://schemas.microsoft.com/office/powerpoint/2010/main" val="2505577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Peruspohja, Otsikko: Open </a:t>
            </a:r>
            <a:r>
              <a:rPr lang="fi-FI" dirty="0" err="1"/>
              <a:t>Sans</a:t>
            </a:r>
            <a:r>
              <a:rPr lang="fi-FI" dirty="0"/>
              <a:t> </a:t>
            </a:r>
            <a:r>
              <a:rPr lang="fi-FI" dirty="0" err="1"/>
              <a:t>Bold</a:t>
            </a:r>
            <a:r>
              <a:rPr lang="fi-FI" dirty="0"/>
              <a:t>, 44 p, punainen.</a:t>
            </a:r>
          </a:p>
          <a:p>
            <a:r>
              <a:rPr lang="fi-FI" dirty="0"/>
              <a:t>Väliotsikot: Open </a:t>
            </a:r>
            <a:r>
              <a:rPr lang="fi-FI" dirty="0" err="1"/>
              <a:t>Sans</a:t>
            </a:r>
            <a:r>
              <a:rPr lang="fi-FI" dirty="0"/>
              <a:t> </a:t>
            </a:r>
            <a:r>
              <a:rPr lang="fi-FI" dirty="0" err="1"/>
              <a:t>Bold</a:t>
            </a:r>
            <a:r>
              <a:rPr lang="fi-FI" dirty="0"/>
              <a:t>, 20 p, musta</a:t>
            </a:r>
          </a:p>
          <a:p>
            <a:r>
              <a:rPr lang="fi-FI" dirty="0"/>
              <a:t>Leipäteksti/luetteloteksti: Open </a:t>
            </a:r>
            <a:r>
              <a:rPr lang="fi-FI" dirty="0" err="1"/>
              <a:t>Sans</a:t>
            </a:r>
            <a:r>
              <a:rPr lang="fi-FI" dirty="0"/>
              <a:t>, </a:t>
            </a:r>
            <a:r>
              <a:rPr lang="fi-FI" dirty="0" err="1"/>
              <a:t>Semi</a:t>
            </a:r>
            <a:r>
              <a:rPr lang="fi-FI" dirty="0"/>
              <a:t> </a:t>
            </a:r>
            <a:r>
              <a:rPr lang="fi-FI" dirty="0" err="1"/>
              <a:t>Bold</a:t>
            </a:r>
            <a:r>
              <a:rPr lang="fi-FI" dirty="0"/>
              <a:t>, 16 p.</a:t>
            </a:r>
          </a:p>
        </p:txBody>
      </p:sp>
      <p:sp>
        <p:nvSpPr>
          <p:cNvPr id="4" name="Dian numeron paikkamerkki 3"/>
          <p:cNvSpPr>
            <a:spLocks noGrp="1"/>
          </p:cNvSpPr>
          <p:nvPr>
            <p:ph type="sldNum" sz="quarter" idx="5"/>
          </p:nvPr>
        </p:nvSpPr>
        <p:spPr/>
        <p:txBody>
          <a:bodyPr/>
          <a:lstStyle/>
          <a:p>
            <a:fld id="{C2C0739A-D052-4B42-BF07-106296C032BE}" type="slidenum">
              <a:rPr lang="fi-FI" smtClean="0"/>
              <a:t>31</a:t>
            </a:fld>
            <a:endParaRPr lang="fi-FI"/>
          </a:p>
        </p:txBody>
      </p:sp>
    </p:spTree>
    <p:extLst>
      <p:ext uri="{BB962C8B-B14F-4D97-AF65-F5344CB8AC3E}">
        <p14:creationId xmlns:p14="http://schemas.microsoft.com/office/powerpoint/2010/main" val="4287015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Peruspohja, Otsikko: Open </a:t>
            </a:r>
            <a:r>
              <a:rPr lang="fi-FI" dirty="0" err="1"/>
              <a:t>Sans</a:t>
            </a:r>
            <a:r>
              <a:rPr lang="fi-FI" dirty="0"/>
              <a:t> </a:t>
            </a:r>
            <a:r>
              <a:rPr lang="fi-FI" dirty="0" err="1"/>
              <a:t>Bold</a:t>
            </a:r>
            <a:r>
              <a:rPr lang="fi-FI" dirty="0"/>
              <a:t>, 44 p, punainen.</a:t>
            </a:r>
          </a:p>
          <a:p>
            <a:r>
              <a:rPr lang="fi-FI" dirty="0"/>
              <a:t>Väliotsikot: Open </a:t>
            </a:r>
            <a:r>
              <a:rPr lang="fi-FI" dirty="0" err="1"/>
              <a:t>Sans</a:t>
            </a:r>
            <a:r>
              <a:rPr lang="fi-FI" dirty="0"/>
              <a:t> </a:t>
            </a:r>
            <a:r>
              <a:rPr lang="fi-FI" dirty="0" err="1"/>
              <a:t>Bold</a:t>
            </a:r>
            <a:r>
              <a:rPr lang="fi-FI" dirty="0"/>
              <a:t>, 20 p, musta</a:t>
            </a:r>
          </a:p>
          <a:p>
            <a:r>
              <a:rPr lang="fi-FI" dirty="0"/>
              <a:t>Leipäteksti/luetteloteksti: Open </a:t>
            </a:r>
            <a:r>
              <a:rPr lang="fi-FI" dirty="0" err="1"/>
              <a:t>Sans</a:t>
            </a:r>
            <a:r>
              <a:rPr lang="fi-FI" dirty="0"/>
              <a:t>, </a:t>
            </a:r>
            <a:r>
              <a:rPr lang="fi-FI" dirty="0" err="1"/>
              <a:t>Semi</a:t>
            </a:r>
            <a:r>
              <a:rPr lang="fi-FI" dirty="0"/>
              <a:t> </a:t>
            </a:r>
            <a:r>
              <a:rPr lang="fi-FI" dirty="0" err="1"/>
              <a:t>Bold</a:t>
            </a:r>
            <a:r>
              <a:rPr lang="fi-FI" dirty="0"/>
              <a:t>, 16 p.</a:t>
            </a:r>
          </a:p>
        </p:txBody>
      </p:sp>
      <p:sp>
        <p:nvSpPr>
          <p:cNvPr id="4" name="Dian numeron paikkamerkki 3"/>
          <p:cNvSpPr>
            <a:spLocks noGrp="1"/>
          </p:cNvSpPr>
          <p:nvPr>
            <p:ph type="sldNum" sz="quarter" idx="5"/>
          </p:nvPr>
        </p:nvSpPr>
        <p:spPr/>
        <p:txBody>
          <a:bodyPr/>
          <a:lstStyle/>
          <a:p>
            <a:fld id="{C2C0739A-D052-4B42-BF07-106296C032BE}" type="slidenum">
              <a:rPr lang="fi-FI" smtClean="0"/>
              <a:t>32</a:t>
            </a:fld>
            <a:endParaRPr lang="fi-FI"/>
          </a:p>
        </p:txBody>
      </p:sp>
    </p:spTree>
    <p:extLst>
      <p:ext uri="{BB962C8B-B14F-4D97-AF65-F5344CB8AC3E}">
        <p14:creationId xmlns:p14="http://schemas.microsoft.com/office/powerpoint/2010/main" val="11271756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Peruspohja, Otsikko: Open </a:t>
            </a:r>
            <a:r>
              <a:rPr lang="fi-FI" dirty="0" err="1"/>
              <a:t>Sans</a:t>
            </a:r>
            <a:r>
              <a:rPr lang="fi-FI" dirty="0"/>
              <a:t> </a:t>
            </a:r>
            <a:r>
              <a:rPr lang="fi-FI" dirty="0" err="1"/>
              <a:t>Bold</a:t>
            </a:r>
            <a:r>
              <a:rPr lang="fi-FI" dirty="0"/>
              <a:t>, 44 p, punainen.</a:t>
            </a:r>
          </a:p>
          <a:p>
            <a:r>
              <a:rPr lang="fi-FI" dirty="0"/>
              <a:t>Väliotsikot: Open </a:t>
            </a:r>
            <a:r>
              <a:rPr lang="fi-FI" dirty="0" err="1"/>
              <a:t>Sans</a:t>
            </a:r>
            <a:r>
              <a:rPr lang="fi-FI" dirty="0"/>
              <a:t> </a:t>
            </a:r>
            <a:r>
              <a:rPr lang="fi-FI" dirty="0" err="1"/>
              <a:t>Bold</a:t>
            </a:r>
            <a:r>
              <a:rPr lang="fi-FI" dirty="0"/>
              <a:t>, 20 p, musta</a:t>
            </a:r>
          </a:p>
          <a:p>
            <a:r>
              <a:rPr lang="fi-FI" dirty="0"/>
              <a:t>Leipäteksti/luetteloteksti: Open </a:t>
            </a:r>
            <a:r>
              <a:rPr lang="fi-FI" dirty="0" err="1"/>
              <a:t>Sans</a:t>
            </a:r>
            <a:r>
              <a:rPr lang="fi-FI" dirty="0"/>
              <a:t>, </a:t>
            </a:r>
            <a:r>
              <a:rPr lang="fi-FI" dirty="0" err="1"/>
              <a:t>Semi</a:t>
            </a:r>
            <a:r>
              <a:rPr lang="fi-FI" dirty="0"/>
              <a:t> </a:t>
            </a:r>
            <a:r>
              <a:rPr lang="fi-FI" dirty="0" err="1"/>
              <a:t>Bold</a:t>
            </a:r>
            <a:r>
              <a:rPr lang="fi-FI" dirty="0"/>
              <a:t>, 16 p.</a:t>
            </a:r>
          </a:p>
        </p:txBody>
      </p:sp>
      <p:sp>
        <p:nvSpPr>
          <p:cNvPr id="4" name="Dian numeron paikkamerkki 3"/>
          <p:cNvSpPr>
            <a:spLocks noGrp="1"/>
          </p:cNvSpPr>
          <p:nvPr>
            <p:ph type="sldNum" sz="quarter" idx="5"/>
          </p:nvPr>
        </p:nvSpPr>
        <p:spPr/>
        <p:txBody>
          <a:bodyPr/>
          <a:lstStyle/>
          <a:p>
            <a:fld id="{C2C0739A-D052-4B42-BF07-106296C032BE}" type="slidenum">
              <a:rPr lang="fi-FI" smtClean="0"/>
              <a:t>33</a:t>
            </a:fld>
            <a:endParaRPr lang="fi-FI"/>
          </a:p>
        </p:txBody>
      </p:sp>
    </p:spTree>
    <p:extLst>
      <p:ext uri="{BB962C8B-B14F-4D97-AF65-F5344CB8AC3E}">
        <p14:creationId xmlns:p14="http://schemas.microsoft.com/office/powerpoint/2010/main" val="26601940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Dian kuvan paikkamerkki 1">
            <a:extLst>
              <a:ext uri="{FF2B5EF4-FFF2-40B4-BE49-F238E27FC236}">
                <a16:creationId xmlns:a16="http://schemas.microsoft.com/office/drawing/2014/main" id="{9E45F858-2A42-A544-819D-E23DD6E748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Huomautusten paikkamerkki 2">
            <a:extLst>
              <a:ext uri="{FF2B5EF4-FFF2-40B4-BE49-F238E27FC236}">
                <a16:creationId xmlns:a16="http://schemas.microsoft.com/office/drawing/2014/main" id="{88714A79-BB49-DA4D-B365-E61ACE6326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HÄIVE peruspohja, Otsikko: Open </a:t>
            </a:r>
            <a:r>
              <a:rPr lang="fi-FI" altLang="fi-FI" dirty="0" err="1"/>
              <a:t>Sans</a:t>
            </a:r>
            <a:r>
              <a:rPr lang="fi-FI" altLang="fi-FI" dirty="0"/>
              <a:t> </a:t>
            </a:r>
            <a:r>
              <a:rPr lang="fi-FI" altLang="fi-FI" dirty="0" err="1"/>
              <a:t>Bold</a:t>
            </a:r>
            <a:r>
              <a:rPr lang="fi-FI" altLang="fi-FI" dirty="0"/>
              <a:t>, 44 p, lime.</a:t>
            </a:r>
          </a:p>
          <a:p>
            <a:pPr>
              <a:spcBef>
                <a:spcPct val="0"/>
              </a:spcBef>
            </a:pPr>
            <a:r>
              <a:rPr lang="fi-FI" altLang="fi-FI" dirty="0"/>
              <a:t>Leipäteksti/luetteloteksti: Open </a:t>
            </a:r>
            <a:r>
              <a:rPr lang="fi-FI" altLang="fi-FI" dirty="0" err="1"/>
              <a:t>Sans</a:t>
            </a:r>
            <a:r>
              <a:rPr lang="fi-FI" altLang="fi-FI" dirty="0"/>
              <a:t>, </a:t>
            </a:r>
            <a:r>
              <a:rPr lang="fi-FI" altLang="fi-FI" dirty="0" err="1"/>
              <a:t>Semi</a:t>
            </a:r>
            <a:r>
              <a:rPr lang="fi-FI" altLang="fi-FI" dirty="0"/>
              <a:t> </a:t>
            </a:r>
            <a:r>
              <a:rPr lang="fi-FI" altLang="fi-FI" dirty="0" err="1"/>
              <a:t>Bold</a:t>
            </a:r>
            <a:r>
              <a:rPr lang="fi-FI" altLang="fi-FI" dirty="0"/>
              <a:t>, 15 p (tekstin koko määräytyy tekstin määrästä suhteessa tilaan)</a:t>
            </a:r>
          </a:p>
          <a:p>
            <a:pPr>
              <a:spcBef>
                <a:spcPct val="0"/>
              </a:spcBef>
            </a:pPr>
            <a:endParaRPr lang="fi-FI" altLang="fi-FI" dirty="0"/>
          </a:p>
        </p:txBody>
      </p:sp>
      <p:sp>
        <p:nvSpPr>
          <p:cNvPr id="9219" name="Dian numeron paikkamerkki 3">
            <a:extLst>
              <a:ext uri="{FF2B5EF4-FFF2-40B4-BE49-F238E27FC236}">
                <a16:creationId xmlns:a16="http://schemas.microsoft.com/office/drawing/2014/main" id="{AA34E7D0-269F-624B-A6A8-854863C1A7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55E435F6-920C-0845-B2E5-81C95A46F805}" type="slidenum">
              <a:rPr lang="fi-FI" altLang="fi-FI"/>
              <a:pPr/>
              <a:t>34</a:t>
            </a:fld>
            <a:endParaRPr lang="fi-FI" altLang="fi-FI"/>
          </a:p>
        </p:txBody>
      </p:sp>
    </p:spTree>
    <p:extLst>
      <p:ext uri="{BB962C8B-B14F-4D97-AF65-F5344CB8AC3E}">
        <p14:creationId xmlns:p14="http://schemas.microsoft.com/office/powerpoint/2010/main" val="698283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Dian kuvan paikkamerkki 1">
            <a:extLst>
              <a:ext uri="{FF2B5EF4-FFF2-40B4-BE49-F238E27FC236}">
                <a16:creationId xmlns:a16="http://schemas.microsoft.com/office/drawing/2014/main" id="{9E45F858-2A42-A544-819D-E23DD6E748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Huomautusten paikkamerkki 2">
            <a:extLst>
              <a:ext uri="{FF2B5EF4-FFF2-40B4-BE49-F238E27FC236}">
                <a16:creationId xmlns:a16="http://schemas.microsoft.com/office/drawing/2014/main" id="{88714A79-BB49-DA4D-B365-E61ACE6326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HÄIVE peruspohja, Otsikko: Open </a:t>
            </a:r>
            <a:r>
              <a:rPr lang="fi-FI" altLang="fi-FI" dirty="0" err="1"/>
              <a:t>Sans</a:t>
            </a:r>
            <a:r>
              <a:rPr lang="fi-FI" altLang="fi-FI" dirty="0"/>
              <a:t> </a:t>
            </a:r>
            <a:r>
              <a:rPr lang="fi-FI" altLang="fi-FI" dirty="0" err="1"/>
              <a:t>Bold</a:t>
            </a:r>
            <a:r>
              <a:rPr lang="fi-FI" altLang="fi-FI" dirty="0"/>
              <a:t>, 44 p, lime.</a:t>
            </a:r>
          </a:p>
          <a:p>
            <a:pPr>
              <a:spcBef>
                <a:spcPct val="0"/>
              </a:spcBef>
            </a:pPr>
            <a:r>
              <a:rPr lang="fi-FI" altLang="fi-FI" dirty="0"/>
              <a:t>Leipäteksti/luetteloteksti: Open </a:t>
            </a:r>
            <a:r>
              <a:rPr lang="fi-FI" altLang="fi-FI" dirty="0" err="1"/>
              <a:t>Sans</a:t>
            </a:r>
            <a:r>
              <a:rPr lang="fi-FI" altLang="fi-FI" dirty="0"/>
              <a:t>, </a:t>
            </a:r>
            <a:r>
              <a:rPr lang="fi-FI" altLang="fi-FI" dirty="0" err="1"/>
              <a:t>Semi</a:t>
            </a:r>
            <a:r>
              <a:rPr lang="fi-FI" altLang="fi-FI" dirty="0"/>
              <a:t> </a:t>
            </a:r>
            <a:r>
              <a:rPr lang="fi-FI" altLang="fi-FI" dirty="0" err="1"/>
              <a:t>Bold</a:t>
            </a:r>
            <a:r>
              <a:rPr lang="fi-FI" altLang="fi-FI" dirty="0"/>
              <a:t>, 15 p (tekstin koko määräytyy tekstin määrästä suhteessa tilaan)</a:t>
            </a:r>
          </a:p>
          <a:p>
            <a:pPr>
              <a:spcBef>
                <a:spcPct val="0"/>
              </a:spcBef>
            </a:pPr>
            <a:endParaRPr lang="fi-FI" altLang="fi-FI" dirty="0"/>
          </a:p>
        </p:txBody>
      </p:sp>
      <p:sp>
        <p:nvSpPr>
          <p:cNvPr id="9219" name="Dian numeron paikkamerkki 3">
            <a:extLst>
              <a:ext uri="{FF2B5EF4-FFF2-40B4-BE49-F238E27FC236}">
                <a16:creationId xmlns:a16="http://schemas.microsoft.com/office/drawing/2014/main" id="{AA34E7D0-269F-624B-A6A8-854863C1A7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55E435F6-920C-0845-B2E5-81C95A46F805}" type="slidenum">
              <a:rPr lang="fi-FI" altLang="fi-FI"/>
              <a:pPr/>
              <a:t>35</a:t>
            </a:fld>
            <a:endParaRPr lang="fi-FI" altLang="fi-FI"/>
          </a:p>
        </p:txBody>
      </p:sp>
    </p:spTree>
    <p:extLst>
      <p:ext uri="{BB962C8B-B14F-4D97-AF65-F5344CB8AC3E}">
        <p14:creationId xmlns:p14="http://schemas.microsoft.com/office/powerpoint/2010/main" val="22973453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Dian kuvan paikkamerkki 1">
            <a:extLst>
              <a:ext uri="{FF2B5EF4-FFF2-40B4-BE49-F238E27FC236}">
                <a16:creationId xmlns:a16="http://schemas.microsoft.com/office/drawing/2014/main" id="{0DFABB90-6C18-C043-B297-BF06436D39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Huomautusten paikkamerkki 2">
            <a:extLst>
              <a:ext uri="{FF2B5EF4-FFF2-40B4-BE49-F238E27FC236}">
                <a16:creationId xmlns:a16="http://schemas.microsoft.com/office/drawing/2014/main" id="{43ABC5C9-CCBB-C040-8B56-973A2DB28C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Välisivu, jossa esim. aihe vaihtuu. </a:t>
            </a:r>
          </a:p>
          <a:p>
            <a:pPr>
              <a:spcBef>
                <a:spcPct val="0"/>
              </a:spcBef>
            </a:pPr>
            <a:r>
              <a:rPr lang="fi-FI" altLang="fi-FI" dirty="0"/>
              <a:t>Voi myös käyttää aloituksessa tai lopetuksessa.</a:t>
            </a:r>
          </a:p>
          <a:p>
            <a:pPr>
              <a:spcBef>
                <a:spcPct val="0"/>
              </a:spcBef>
            </a:pPr>
            <a:r>
              <a:rPr lang="fi-FI" altLang="fi-FI" dirty="0"/>
              <a:t>Tekstin koko määräytyy tekstin määrästä suhteessa tilaan.</a:t>
            </a:r>
          </a:p>
        </p:txBody>
      </p:sp>
      <p:sp>
        <p:nvSpPr>
          <p:cNvPr id="13315" name="Dian numeron paikkamerkki 3">
            <a:extLst>
              <a:ext uri="{FF2B5EF4-FFF2-40B4-BE49-F238E27FC236}">
                <a16:creationId xmlns:a16="http://schemas.microsoft.com/office/drawing/2014/main" id="{3F14232F-63AE-7A4C-8D79-83029237F7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F68E378-812D-6B4B-B1E0-30ADED7F72F6}" type="slidenum">
              <a:rPr kumimoji="0" lang="fi-FI" altLang="fi-FI"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fi-FI" altLang="fi-FI"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66276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Dian kuvan paikkamerkki 1">
            <a:extLst>
              <a:ext uri="{FF2B5EF4-FFF2-40B4-BE49-F238E27FC236}">
                <a16:creationId xmlns:a16="http://schemas.microsoft.com/office/drawing/2014/main" id="{0DFABB90-6C18-C043-B297-BF06436D39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Huomautusten paikkamerkki 2">
            <a:extLst>
              <a:ext uri="{FF2B5EF4-FFF2-40B4-BE49-F238E27FC236}">
                <a16:creationId xmlns:a16="http://schemas.microsoft.com/office/drawing/2014/main" id="{43ABC5C9-CCBB-C040-8B56-973A2DB28C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Välisivu, jossa esim. aihe vaihtuu. </a:t>
            </a:r>
          </a:p>
          <a:p>
            <a:pPr>
              <a:spcBef>
                <a:spcPct val="0"/>
              </a:spcBef>
            </a:pPr>
            <a:r>
              <a:rPr lang="fi-FI" altLang="fi-FI" dirty="0"/>
              <a:t>Voi myös käyttää aloituksessa tai lopetuksessa.</a:t>
            </a:r>
          </a:p>
          <a:p>
            <a:pPr>
              <a:spcBef>
                <a:spcPct val="0"/>
              </a:spcBef>
            </a:pPr>
            <a:r>
              <a:rPr lang="fi-FI" altLang="fi-FI" dirty="0"/>
              <a:t>Tekstin koko määräytyy tekstin määrästä suhteessa tilaan.</a:t>
            </a:r>
          </a:p>
        </p:txBody>
      </p:sp>
      <p:sp>
        <p:nvSpPr>
          <p:cNvPr id="13315" name="Dian numeron paikkamerkki 3">
            <a:extLst>
              <a:ext uri="{FF2B5EF4-FFF2-40B4-BE49-F238E27FC236}">
                <a16:creationId xmlns:a16="http://schemas.microsoft.com/office/drawing/2014/main" id="{3F14232F-63AE-7A4C-8D79-83029237F7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9F68E378-812D-6B4B-B1E0-30ADED7F72F6}" type="slidenum">
              <a:rPr lang="fi-FI" altLang="fi-FI"/>
              <a:pPr/>
              <a:t>4</a:t>
            </a:fld>
            <a:endParaRPr lang="fi-FI" altLang="fi-FI"/>
          </a:p>
        </p:txBody>
      </p:sp>
    </p:spTree>
    <p:extLst>
      <p:ext uri="{BB962C8B-B14F-4D97-AF65-F5344CB8AC3E}">
        <p14:creationId xmlns:p14="http://schemas.microsoft.com/office/powerpoint/2010/main" val="259866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Dian kuvan paikkamerkki 1">
            <a:extLst>
              <a:ext uri="{FF2B5EF4-FFF2-40B4-BE49-F238E27FC236}">
                <a16:creationId xmlns:a16="http://schemas.microsoft.com/office/drawing/2014/main" id="{9E45F858-2A42-A544-819D-E23DD6E748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Huomautusten paikkamerkki 2">
            <a:extLst>
              <a:ext uri="{FF2B5EF4-FFF2-40B4-BE49-F238E27FC236}">
                <a16:creationId xmlns:a16="http://schemas.microsoft.com/office/drawing/2014/main" id="{88714A79-BB49-DA4D-B365-E61ACE6326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peruspohja, Otsikko: Open </a:t>
            </a:r>
            <a:r>
              <a:rPr lang="fi-FI" altLang="fi-FI" dirty="0" err="1"/>
              <a:t>Sans</a:t>
            </a:r>
            <a:r>
              <a:rPr lang="fi-FI" altLang="fi-FI" dirty="0"/>
              <a:t> </a:t>
            </a:r>
            <a:r>
              <a:rPr lang="fi-FI" altLang="fi-FI" dirty="0" err="1"/>
              <a:t>Bold</a:t>
            </a:r>
            <a:r>
              <a:rPr lang="fi-FI" altLang="fi-FI" dirty="0"/>
              <a:t>, 44 p, lime.</a:t>
            </a:r>
          </a:p>
          <a:p>
            <a:pPr>
              <a:spcBef>
                <a:spcPct val="0"/>
              </a:spcBef>
            </a:pPr>
            <a:r>
              <a:rPr lang="fi-FI" altLang="fi-FI" dirty="0"/>
              <a:t>Leipäteksti/luetteloteksti: Open </a:t>
            </a:r>
            <a:r>
              <a:rPr lang="fi-FI" altLang="fi-FI" dirty="0" err="1"/>
              <a:t>Sans</a:t>
            </a:r>
            <a:r>
              <a:rPr lang="fi-FI" altLang="fi-FI" dirty="0"/>
              <a:t>, </a:t>
            </a:r>
            <a:r>
              <a:rPr lang="fi-FI" altLang="fi-FI" dirty="0" err="1"/>
              <a:t>Semi</a:t>
            </a:r>
            <a:r>
              <a:rPr lang="fi-FI" altLang="fi-FI" dirty="0"/>
              <a:t> </a:t>
            </a:r>
            <a:r>
              <a:rPr lang="fi-FI" altLang="fi-FI" dirty="0" err="1"/>
              <a:t>Bold</a:t>
            </a:r>
            <a:r>
              <a:rPr lang="fi-FI" altLang="fi-FI" dirty="0"/>
              <a:t>, 15 p (tekstin koko määräytyy tekstin määrästä suhteessa tilaan)</a:t>
            </a:r>
          </a:p>
          <a:p>
            <a:pPr>
              <a:spcBef>
                <a:spcPct val="0"/>
              </a:spcBef>
            </a:pPr>
            <a:endParaRPr lang="fi-FI" altLang="fi-FI" dirty="0"/>
          </a:p>
        </p:txBody>
      </p:sp>
      <p:sp>
        <p:nvSpPr>
          <p:cNvPr id="9219" name="Dian numeron paikkamerkki 3">
            <a:extLst>
              <a:ext uri="{FF2B5EF4-FFF2-40B4-BE49-F238E27FC236}">
                <a16:creationId xmlns:a16="http://schemas.microsoft.com/office/drawing/2014/main" id="{AA34E7D0-269F-624B-A6A8-854863C1A7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55E435F6-920C-0845-B2E5-81C95A46F805}" type="slidenum">
              <a:rPr lang="fi-FI" altLang="fi-FI"/>
              <a:pPr/>
              <a:t>5</a:t>
            </a:fld>
            <a:endParaRPr lang="fi-FI" altLang="fi-FI"/>
          </a:p>
        </p:txBody>
      </p:sp>
    </p:spTree>
    <p:extLst>
      <p:ext uri="{BB962C8B-B14F-4D97-AF65-F5344CB8AC3E}">
        <p14:creationId xmlns:p14="http://schemas.microsoft.com/office/powerpoint/2010/main" val="1617526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Dian kuvan paikkamerkki 1">
            <a:extLst>
              <a:ext uri="{FF2B5EF4-FFF2-40B4-BE49-F238E27FC236}">
                <a16:creationId xmlns:a16="http://schemas.microsoft.com/office/drawing/2014/main" id="{9E45F858-2A42-A544-819D-E23DD6E748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Huomautusten paikkamerkki 2">
            <a:extLst>
              <a:ext uri="{FF2B5EF4-FFF2-40B4-BE49-F238E27FC236}">
                <a16:creationId xmlns:a16="http://schemas.microsoft.com/office/drawing/2014/main" id="{88714A79-BB49-DA4D-B365-E61ACE6326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peruspohja, Otsikko: Open </a:t>
            </a:r>
            <a:r>
              <a:rPr lang="fi-FI" altLang="fi-FI" dirty="0" err="1"/>
              <a:t>Sans</a:t>
            </a:r>
            <a:r>
              <a:rPr lang="fi-FI" altLang="fi-FI" dirty="0"/>
              <a:t> </a:t>
            </a:r>
            <a:r>
              <a:rPr lang="fi-FI" altLang="fi-FI" dirty="0" err="1"/>
              <a:t>Bold</a:t>
            </a:r>
            <a:r>
              <a:rPr lang="fi-FI" altLang="fi-FI" dirty="0"/>
              <a:t>, 44 p, lime.</a:t>
            </a:r>
          </a:p>
          <a:p>
            <a:pPr>
              <a:spcBef>
                <a:spcPct val="0"/>
              </a:spcBef>
            </a:pPr>
            <a:r>
              <a:rPr lang="fi-FI" altLang="fi-FI" dirty="0"/>
              <a:t>Leipäteksti/luetteloteksti: Open </a:t>
            </a:r>
            <a:r>
              <a:rPr lang="fi-FI" altLang="fi-FI" dirty="0" err="1"/>
              <a:t>Sans</a:t>
            </a:r>
            <a:r>
              <a:rPr lang="fi-FI" altLang="fi-FI" dirty="0"/>
              <a:t>, </a:t>
            </a:r>
            <a:r>
              <a:rPr lang="fi-FI" altLang="fi-FI" dirty="0" err="1"/>
              <a:t>Semi</a:t>
            </a:r>
            <a:r>
              <a:rPr lang="fi-FI" altLang="fi-FI" dirty="0"/>
              <a:t> </a:t>
            </a:r>
            <a:r>
              <a:rPr lang="fi-FI" altLang="fi-FI" dirty="0" err="1"/>
              <a:t>Bold</a:t>
            </a:r>
            <a:r>
              <a:rPr lang="fi-FI" altLang="fi-FI" dirty="0"/>
              <a:t>, 15 p (tekstin koko määräytyy tekstin määrästä suhteessa tilaan)</a:t>
            </a:r>
          </a:p>
          <a:p>
            <a:pPr>
              <a:spcBef>
                <a:spcPct val="0"/>
              </a:spcBef>
            </a:pPr>
            <a:endParaRPr lang="fi-FI" altLang="fi-FI" dirty="0"/>
          </a:p>
        </p:txBody>
      </p:sp>
      <p:sp>
        <p:nvSpPr>
          <p:cNvPr id="9219" name="Dian numeron paikkamerkki 3">
            <a:extLst>
              <a:ext uri="{FF2B5EF4-FFF2-40B4-BE49-F238E27FC236}">
                <a16:creationId xmlns:a16="http://schemas.microsoft.com/office/drawing/2014/main" id="{AA34E7D0-269F-624B-A6A8-854863C1A7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55E435F6-920C-0845-B2E5-81C95A46F805}" type="slidenum">
              <a:rPr lang="fi-FI" altLang="fi-FI"/>
              <a:pPr/>
              <a:t>6</a:t>
            </a:fld>
            <a:endParaRPr lang="fi-FI" altLang="fi-FI"/>
          </a:p>
        </p:txBody>
      </p:sp>
    </p:spTree>
    <p:extLst>
      <p:ext uri="{BB962C8B-B14F-4D97-AF65-F5344CB8AC3E}">
        <p14:creationId xmlns:p14="http://schemas.microsoft.com/office/powerpoint/2010/main" val="3899732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Dian kuvan paikkamerkki 1">
            <a:extLst>
              <a:ext uri="{FF2B5EF4-FFF2-40B4-BE49-F238E27FC236}">
                <a16:creationId xmlns:a16="http://schemas.microsoft.com/office/drawing/2014/main" id="{9E45F858-2A42-A544-819D-E23DD6E748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Huomautusten paikkamerkki 2">
            <a:extLst>
              <a:ext uri="{FF2B5EF4-FFF2-40B4-BE49-F238E27FC236}">
                <a16:creationId xmlns:a16="http://schemas.microsoft.com/office/drawing/2014/main" id="{88714A79-BB49-DA4D-B365-E61ACE6326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peruspohja, Otsikko: Open </a:t>
            </a:r>
            <a:r>
              <a:rPr lang="fi-FI" altLang="fi-FI" dirty="0" err="1"/>
              <a:t>Sans</a:t>
            </a:r>
            <a:r>
              <a:rPr lang="fi-FI" altLang="fi-FI" dirty="0"/>
              <a:t> </a:t>
            </a:r>
            <a:r>
              <a:rPr lang="fi-FI" altLang="fi-FI" dirty="0" err="1"/>
              <a:t>Bold</a:t>
            </a:r>
            <a:r>
              <a:rPr lang="fi-FI" altLang="fi-FI" dirty="0"/>
              <a:t>, 44 p, lime.</a:t>
            </a:r>
          </a:p>
          <a:p>
            <a:pPr>
              <a:spcBef>
                <a:spcPct val="0"/>
              </a:spcBef>
            </a:pPr>
            <a:r>
              <a:rPr lang="fi-FI" altLang="fi-FI" dirty="0"/>
              <a:t>Leipäteksti/luetteloteksti: Open </a:t>
            </a:r>
            <a:r>
              <a:rPr lang="fi-FI" altLang="fi-FI" dirty="0" err="1"/>
              <a:t>Sans</a:t>
            </a:r>
            <a:r>
              <a:rPr lang="fi-FI" altLang="fi-FI" dirty="0"/>
              <a:t>, </a:t>
            </a:r>
            <a:r>
              <a:rPr lang="fi-FI" altLang="fi-FI" dirty="0" err="1"/>
              <a:t>Semi</a:t>
            </a:r>
            <a:r>
              <a:rPr lang="fi-FI" altLang="fi-FI" dirty="0"/>
              <a:t> </a:t>
            </a:r>
            <a:r>
              <a:rPr lang="fi-FI" altLang="fi-FI" dirty="0" err="1"/>
              <a:t>Bold</a:t>
            </a:r>
            <a:r>
              <a:rPr lang="fi-FI" altLang="fi-FI" dirty="0"/>
              <a:t>, 15 p (tekstin koko määräytyy tekstin määrästä suhteessa tilaan)</a:t>
            </a:r>
          </a:p>
          <a:p>
            <a:pPr>
              <a:spcBef>
                <a:spcPct val="0"/>
              </a:spcBef>
            </a:pPr>
            <a:endParaRPr lang="fi-FI" altLang="fi-FI" dirty="0"/>
          </a:p>
        </p:txBody>
      </p:sp>
      <p:sp>
        <p:nvSpPr>
          <p:cNvPr id="9219" name="Dian numeron paikkamerkki 3">
            <a:extLst>
              <a:ext uri="{FF2B5EF4-FFF2-40B4-BE49-F238E27FC236}">
                <a16:creationId xmlns:a16="http://schemas.microsoft.com/office/drawing/2014/main" id="{AA34E7D0-269F-624B-A6A8-854863C1A7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55E435F6-920C-0845-B2E5-81C95A46F805}" type="slidenum">
              <a:rPr lang="fi-FI" altLang="fi-FI"/>
              <a:pPr/>
              <a:t>7</a:t>
            </a:fld>
            <a:endParaRPr lang="fi-FI" altLang="fi-FI"/>
          </a:p>
        </p:txBody>
      </p:sp>
    </p:spTree>
    <p:extLst>
      <p:ext uri="{BB962C8B-B14F-4D97-AF65-F5344CB8AC3E}">
        <p14:creationId xmlns:p14="http://schemas.microsoft.com/office/powerpoint/2010/main" val="1960805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Dian kuvan paikkamerkki 1">
            <a:extLst>
              <a:ext uri="{FF2B5EF4-FFF2-40B4-BE49-F238E27FC236}">
                <a16:creationId xmlns:a16="http://schemas.microsoft.com/office/drawing/2014/main" id="{9E45F858-2A42-A544-819D-E23DD6E748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Huomautusten paikkamerkki 2">
            <a:extLst>
              <a:ext uri="{FF2B5EF4-FFF2-40B4-BE49-F238E27FC236}">
                <a16:creationId xmlns:a16="http://schemas.microsoft.com/office/drawing/2014/main" id="{88714A79-BB49-DA4D-B365-E61ACE6326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peruspohja, Otsikko: Open </a:t>
            </a:r>
            <a:r>
              <a:rPr lang="fi-FI" altLang="fi-FI" dirty="0" err="1"/>
              <a:t>Sans</a:t>
            </a:r>
            <a:r>
              <a:rPr lang="fi-FI" altLang="fi-FI" dirty="0"/>
              <a:t> </a:t>
            </a:r>
            <a:r>
              <a:rPr lang="fi-FI" altLang="fi-FI" dirty="0" err="1"/>
              <a:t>Bold</a:t>
            </a:r>
            <a:r>
              <a:rPr lang="fi-FI" altLang="fi-FI" dirty="0"/>
              <a:t>, 44 p, lime.</a:t>
            </a:r>
          </a:p>
          <a:p>
            <a:pPr>
              <a:spcBef>
                <a:spcPct val="0"/>
              </a:spcBef>
            </a:pPr>
            <a:r>
              <a:rPr lang="fi-FI" altLang="fi-FI" dirty="0"/>
              <a:t>Leipäteksti/luetteloteksti: Open </a:t>
            </a:r>
            <a:r>
              <a:rPr lang="fi-FI" altLang="fi-FI" dirty="0" err="1"/>
              <a:t>Sans</a:t>
            </a:r>
            <a:r>
              <a:rPr lang="fi-FI" altLang="fi-FI" dirty="0"/>
              <a:t>, </a:t>
            </a:r>
            <a:r>
              <a:rPr lang="fi-FI" altLang="fi-FI" dirty="0" err="1"/>
              <a:t>Semi</a:t>
            </a:r>
            <a:r>
              <a:rPr lang="fi-FI" altLang="fi-FI" dirty="0"/>
              <a:t> </a:t>
            </a:r>
            <a:r>
              <a:rPr lang="fi-FI" altLang="fi-FI" dirty="0" err="1"/>
              <a:t>Bold</a:t>
            </a:r>
            <a:r>
              <a:rPr lang="fi-FI" altLang="fi-FI" dirty="0"/>
              <a:t>, 15 p (tekstin koko määräytyy tekstin määrästä suhteessa tilaan)</a:t>
            </a:r>
          </a:p>
          <a:p>
            <a:pPr>
              <a:spcBef>
                <a:spcPct val="0"/>
              </a:spcBef>
            </a:pPr>
            <a:endParaRPr lang="fi-FI" altLang="fi-FI" dirty="0"/>
          </a:p>
        </p:txBody>
      </p:sp>
      <p:sp>
        <p:nvSpPr>
          <p:cNvPr id="9219" name="Dian numeron paikkamerkki 3">
            <a:extLst>
              <a:ext uri="{FF2B5EF4-FFF2-40B4-BE49-F238E27FC236}">
                <a16:creationId xmlns:a16="http://schemas.microsoft.com/office/drawing/2014/main" id="{AA34E7D0-269F-624B-A6A8-854863C1A7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55E435F6-920C-0845-B2E5-81C95A46F805}" type="slidenum">
              <a:rPr lang="fi-FI" altLang="fi-FI"/>
              <a:pPr/>
              <a:t>8</a:t>
            </a:fld>
            <a:endParaRPr lang="fi-FI" altLang="fi-FI"/>
          </a:p>
        </p:txBody>
      </p:sp>
    </p:spTree>
    <p:extLst>
      <p:ext uri="{BB962C8B-B14F-4D97-AF65-F5344CB8AC3E}">
        <p14:creationId xmlns:p14="http://schemas.microsoft.com/office/powerpoint/2010/main" val="623331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Dian kuvan paikkamerkki 1">
            <a:extLst>
              <a:ext uri="{FF2B5EF4-FFF2-40B4-BE49-F238E27FC236}">
                <a16:creationId xmlns:a16="http://schemas.microsoft.com/office/drawing/2014/main" id="{9E45F858-2A42-A544-819D-E23DD6E748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Huomautusten paikkamerkki 2">
            <a:extLst>
              <a:ext uri="{FF2B5EF4-FFF2-40B4-BE49-F238E27FC236}">
                <a16:creationId xmlns:a16="http://schemas.microsoft.com/office/drawing/2014/main" id="{88714A79-BB49-DA4D-B365-E61ACE6326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peruspohja, Otsikko: Open </a:t>
            </a:r>
            <a:r>
              <a:rPr lang="fi-FI" altLang="fi-FI" dirty="0" err="1"/>
              <a:t>Sans</a:t>
            </a:r>
            <a:r>
              <a:rPr lang="fi-FI" altLang="fi-FI" dirty="0"/>
              <a:t> </a:t>
            </a:r>
            <a:r>
              <a:rPr lang="fi-FI" altLang="fi-FI" dirty="0" err="1"/>
              <a:t>Bold</a:t>
            </a:r>
            <a:r>
              <a:rPr lang="fi-FI" altLang="fi-FI" dirty="0"/>
              <a:t>, 44 p, lime.</a:t>
            </a:r>
          </a:p>
          <a:p>
            <a:pPr>
              <a:spcBef>
                <a:spcPct val="0"/>
              </a:spcBef>
            </a:pPr>
            <a:r>
              <a:rPr lang="fi-FI" altLang="fi-FI" dirty="0"/>
              <a:t>Leipäteksti/luetteloteksti: Open </a:t>
            </a:r>
            <a:r>
              <a:rPr lang="fi-FI" altLang="fi-FI" dirty="0" err="1"/>
              <a:t>Sans</a:t>
            </a:r>
            <a:r>
              <a:rPr lang="fi-FI" altLang="fi-FI" dirty="0"/>
              <a:t>, </a:t>
            </a:r>
            <a:r>
              <a:rPr lang="fi-FI" altLang="fi-FI" dirty="0" err="1"/>
              <a:t>Semi</a:t>
            </a:r>
            <a:r>
              <a:rPr lang="fi-FI" altLang="fi-FI" dirty="0"/>
              <a:t> </a:t>
            </a:r>
            <a:r>
              <a:rPr lang="fi-FI" altLang="fi-FI" dirty="0" err="1"/>
              <a:t>Bold</a:t>
            </a:r>
            <a:r>
              <a:rPr lang="fi-FI" altLang="fi-FI" dirty="0"/>
              <a:t>, 15 p (tekstin koko määräytyy tekstin määrästä suhteessa tilaan)</a:t>
            </a:r>
          </a:p>
          <a:p>
            <a:pPr>
              <a:spcBef>
                <a:spcPct val="0"/>
              </a:spcBef>
            </a:pPr>
            <a:endParaRPr lang="fi-FI" altLang="fi-FI" dirty="0"/>
          </a:p>
        </p:txBody>
      </p:sp>
      <p:sp>
        <p:nvSpPr>
          <p:cNvPr id="9219" name="Dian numeron paikkamerkki 3">
            <a:extLst>
              <a:ext uri="{FF2B5EF4-FFF2-40B4-BE49-F238E27FC236}">
                <a16:creationId xmlns:a16="http://schemas.microsoft.com/office/drawing/2014/main" id="{AA34E7D0-269F-624B-A6A8-854863C1A7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55E435F6-920C-0845-B2E5-81C95A46F805}" type="slidenum">
              <a:rPr lang="fi-FI" altLang="fi-FI"/>
              <a:pPr/>
              <a:t>9</a:t>
            </a:fld>
            <a:endParaRPr lang="fi-FI" altLang="fi-FI"/>
          </a:p>
        </p:txBody>
      </p:sp>
    </p:spTree>
    <p:extLst>
      <p:ext uri="{BB962C8B-B14F-4D97-AF65-F5344CB8AC3E}">
        <p14:creationId xmlns:p14="http://schemas.microsoft.com/office/powerpoint/2010/main" val="2012051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a:extLst>
              <a:ext uri="{FF2B5EF4-FFF2-40B4-BE49-F238E27FC236}">
                <a16:creationId xmlns:a16="http://schemas.microsoft.com/office/drawing/2014/main" id="{07179E4F-635B-8441-A443-A383AF0F0266}"/>
              </a:ext>
            </a:extLst>
          </p:cNvPr>
          <p:cNvSpPr>
            <a:spLocks noGrp="1"/>
          </p:cNvSpPr>
          <p:nvPr>
            <p:ph type="dt" sz="half" idx="10"/>
          </p:nvPr>
        </p:nvSpPr>
        <p:spPr/>
        <p:txBody>
          <a:bodyPr/>
          <a:lstStyle>
            <a:lvl1pPr>
              <a:defRPr/>
            </a:lvl1pPr>
          </a:lstStyle>
          <a:p>
            <a:pPr>
              <a:defRPr/>
            </a:pPr>
            <a:fld id="{DE26AFCE-E88E-D449-ADB3-F362456CCED3}" type="datetimeFigureOut">
              <a:rPr lang="fi-FI"/>
              <a:pPr>
                <a:defRPr/>
              </a:pPr>
              <a:t>13.12.2023</a:t>
            </a:fld>
            <a:endParaRPr lang="fi-FI"/>
          </a:p>
        </p:txBody>
      </p:sp>
      <p:sp>
        <p:nvSpPr>
          <p:cNvPr id="5" name="Footer Placeholder 4">
            <a:extLst>
              <a:ext uri="{FF2B5EF4-FFF2-40B4-BE49-F238E27FC236}">
                <a16:creationId xmlns:a16="http://schemas.microsoft.com/office/drawing/2014/main" id="{206ED2B6-D82A-004E-85E1-F3B4C4860052}"/>
              </a:ext>
            </a:extLst>
          </p:cNvPr>
          <p:cNvSpPr>
            <a:spLocks noGrp="1"/>
          </p:cNvSpPr>
          <p:nvPr>
            <p:ph type="ftr" sz="quarter" idx="11"/>
          </p:nvPr>
        </p:nvSpPr>
        <p:spPr/>
        <p:txBody>
          <a:bodyPr/>
          <a:lstStyle>
            <a:lvl1pPr>
              <a:defRPr/>
            </a:lvl1pPr>
          </a:lstStyle>
          <a:p>
            <a:pPr>
              <a:defRPr/>
            </a:pPr>
            <a:endParaRPr lang="fi-FI"/>
          </a:p>
        </p:txBody>
      </p:sp>
      <p:sp>
        <p:nvSpPr>
          <p:cNvPr id="6" name="Slide Number Placeholder 5">
            <a:extLst>
              <a:ext uri="{FF2B5EF4-FFF2-40B4-BE49-F238E27FC236}">
                <a16:creationId xmlns:a16="http://schemas.microsoft.com/office/drawing/2014/main" id="{BA0F7BBC-A8E9-2645-965B-0299D8D3921D}"/>
              </a:ext>
            </a:extLst>
          </p:cNvPr>
          <p:cNvSpPr>
            <a:spLocks noGrp="1"/>
          </p:cNvSpPr>
          <p:nvPr>
            <p:ph type="sldNum" sz="quarter" idx="12"/>
          </p:nvPr>
        </p:nvSpPr>
        <p:spPr/>
        <p:txBody>
          <a:bodyPr/>
          <a:lstStyle>
            <a:lvl1pPr>
              <a:defRPr/>
            </a:lvl1pPr>
          </a:lstStyle>
          <a:p>
            <a:fld id="{BA23276C-1164-1842-B923-71B7642852AB}" type="slidenum">
              <a:rPr lang="fi-FI" altLang="fi-FI"/>
              <a:pPr/>
              <a:t>‹#›</a:t>
            </a:fld>
            <a:endParaRPr lang="fi-FI" altLang="fi-FI"/>
          </a:p>
        </p:txBody>
      </p:sp>
    </p:spTree>
    <p:extLst>
      <p:ext uri="{BB962C8B-B14F-4D97-AF65-F5344CB8AC3E}">
        <p14:creationId xmlns:p14="http://schemas.microsoft.com/office/powerpoint/2010/main" val="179570741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a:extLst>
              <a:ext uri="{FF2B5EF4-FFF2-40B4-BE49-F238E27FC236}">
                <a16:creationId xmlns:a16="http://schemas.microsoft.com/office/drawing/2014/main" id="{709D31CC-45E8-4D44-B079-5A4AF54ED80D}"/>
              </a:ext>
            </a:extLst>
          </p:cNvPr>
          <p:cNvSpPr>
            <a:spLocks noGrp="1"/>
          </p:cNvSpPr>
          <p:nvPr>
            <p:ph type="dt" sz="half" idx="10"/>
          </p:nvPr>
        </p:nvSpPr>
        <p:spPr/>
        <p:txBody>
          <a:bodyPr/>
          <a:lstStyle>
            <a:lvl1pPr>
              <a:defRPr/>
            </a:lvl1pPr>
          </a:lstStyle>
          <a:p>
            <a:pPr>
              <a:defRPr/>
            </a:pPr>
            <a:fld id="{1A40E08B-65BB-994F-8AFA-22BFA0BB4979}" type="datetimeFigureOut">
              <a:rPr lang="fi-FI"/>
              <a:pPr>
                <a:defRPr/>
              </a:pPr>
              <a:t>13.12.2023</a:t>
            </a:fld>
            <a:endParaRPr lang="fi-FI"/>
          </a:p>
        </p:txBody>
      </p:sp>
      <p:sp>
        <p:nvSpPr>
          <p:cNvPr id="5" name="Footer Placeholder 4">
            <a:extLst>
              <a:ext uri="{FF2B5EF4-FFF2-40B4-BE49-F238E27FC236}">
                <a16:creationId xmlns:a16="http://schemas.microsoft.com/office/drawing/2014/main" id="{35A42FAF-7014-8945-8097-5888749805AB}"/>
              </a:ext>
            </a:extLst>
          </p:cNvPr>
          <p:cNvSpPr>
            <a:spLocks noGrp="1"/>
          </p:cNvSpPr>
          <p:nvPr>
            <p:ph type="ftr" sz="quarter" idx="11"/>
          </p:nvPr>
        </p:nvSpPr>
        <p:spPr/>
        <p:txBody>
          <a:bodyPr/>
          <a:lstStyle>
            <a:lvl1pPr>
              <a:defRPr/>
            </a:lvl1pPr>
          </a:lstStyle>
          <a:p>
            <a:pPr>
              <a:defRPr/>
            </a:pPr>
            <a:endParaRPr lang="fi-FI"/>
          </a:p>
        </p:txBody>
      </p:sp>
      <p:sp>
        <p:nvSpPr>
          <p:cNvPr id="6" name="Slide Number Placeholder 5">
            <a:extLst>
              <a:ext uri="{FF2B5EF4-FFF2-40B4-BE49-F238E27FC236}">
                <a16:creationId xmlns:a16="http://schemas.microsoft.com/office/drawing/2014/main" id="{BC84CD6A-690A-A644-B6E4-0D0766EDF0FA}"/>
              </a:ext>
            </a:extLst>
          </p:cNvPr>
          <p:cNvSpPr>
            <a:spLocks noGrp="1"/>
          </p:cNvSpPr>
          <p:nvPr>
            <p:ph type="sldNum" sz="quarter" idx="12"/>
          </p:nvPr>
        </p:nvSpPr>
        <p:spPr/>
        <p:txBody>
          <a:bodyPr/>
          <a:lstStyle>
            <a:lvl1pPr>
              <a:defRPr/>
            </a:lvl1pPr>
          </a:lstStyle>
          <a:p>
            <a:fld id="{97EDB65E-1CA8-6146-9058-ED562AAECF99}" type="slidenum">
              <a:rPr lang="fi-FI" altLang="fi-FI"/>
              <a:pPr/>
              <a:t>‹#›</a:t>
            </a:fld>
            <a:endParaRPr lang="fi-FI" altLang="fi-FI"/>
          </a:p>
        </p:txBody>
      </p:sp>
    </p:spTree>
    <p:extLst>
      <p:ext uri="{BB962C8B-B14F-4D97-AF65-F5344CB8AC3E}">
        <p14:creationId xmlns:p14="http://schemas.microsoft.com/office/powerpoint/2010/main" val="277734105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a:extLst>
              <a:ext uri="{FF2B5EF4-FFF2-40B4-BE49-F238E27FC236}">
                <a16:creationId xmlns:a16="http://schemas.microsoft.com/office/drawing/2014/main" id="{F0B8CBF2-65A2-3645-976C-AE9114DFF625}"/>
              </a:ext>
            </a:extLst>
          </p:cNvPr>
          <p:cNvSpPr>
            <a:spLocks noGrp="1"/>
          </p:cNvSpPr>
          <p:nvPr>
            <p:ph type="dt" sz="half" idx="10"/>
          </p:nvPr>
        </p:nvSpPr>
        <p:spPr/>
        <p:txBody>
          <a:bodyPr/>
          <a:lstStyle>
            <a:lvl1pPr>
              <a:defRPr/>
            </a:lvl1pPr>
          </a:lstStyle>
          <a:p>
            <a:pPr>
              <a:defRPr/>
            </a:pPr>
            <a:fld id="{FEC8D8A9-F2A1-A04D-A9C6-1917A7F14CFC}" type="datetimeFigureOut">
              <a:rPr lang="fi-FI"/>
              <a:pPr>
                <a:defRPr/>
              </a:pPr>
              <a:t>13.12.2023</a:t>
            </a:fld>
            <a:endParaRPr lang="fi-FI"/>
          </a:p>
        </p:txBody>
      </p:sp>
      <p:sp>
        <p:nvSpPr>
          <p:cNvPr id="5" name="Footer Placeholder 4">
            <a:extLst>
              <a:ext uri="{FF2B5EF4-FFF2-40B4-BE49-F238E27FC236}">
                <a16:creationId xmlns:a16="http://schemas.microsoft.com/office/drawing/2014/main" id="{A04F5913-725A-3F48-87DD-745E57E306A0}"/>
              </a:ext>
            </a:extLst>
          </p:cNvPr>
          <p:cNvSpPr>
            <a:spLocks noGrp="1"/>
          </p:cNvSpPr>
          <p:nvPr>
            <p:ph type="ftr" sz="quarter" idx="11"/>
          </p:nvPr>
        </p:nvSpPr>
        <p:spPr/>
        <p:txBody>
          <a:bodyPr/>
          <a:lstStyle>
            <a:lvl1pPr>
              <a:defRPr/>
            </a:lvl1pPr>
          </a:lstStyle>
          <a:p>
            <a:pPr>
              <a:defRPr/>
            </a:pPr>
            <a:endParaRPr lang="fi-FI"/>
          </a:p>
        </p:txBody>
      </p:sp>
      <p:sp>
        <p:nvSpPr>
          <p:cNvPr id="6" name="Slide Number Placeholder 5">
            <a:extLst>
              <a:ext uri="{FF2B5EF4-FFF2-40B4-BE49-F238E27FC236}">
                <a16:creationId xmlns:a16="http://schemas.microsoft.com/office/drawing/2014/main" id="{AE4E7998-CD15-5540-B464-B79311842EE1}"/>
              </a:ext>
            </a:extLst>
          </p:cNvPr>
          <p:cNvSpPr>
            <a:spLocks noGrp="1"/>
          </p:cNvSpPr>
          <p:nvPr>
            <p:ph type="sldNum" sz="quarter" idx="12"/>
          </p:nvPr>
        </p:nvSpPr>
        <p:spPr/>
        <p:txBody>
          <a:bodyPr/>
          <a:lstStyle>
            <a:lvl1pPr>
              <a:defRPr/>
            </a:lvl1pPr>
          </a:lstStyle>
          <a:p>
            <a:fld id="{FC93724C-717B-B842-9630-1A582C6EACB8}" type="slidenum">
              <a:rPr lang="fi-FI" altLang="fi-FI"/>
              <a:pPr/>
              <a:t>‹#›</a:t>
            </a:fld>
            <a:endParaRPr lang="fi-FI" altLang="fi-FI"/>
          </a:p>
        </p:txBody>
      </p:sp>
    </p:spTree>
    <p:extLst>
      <p:ext uri="{BB962C8B-B14F-4D97-AF65-F5344CB8AC3E}">
        <p14:creationId xmlns:p14="http://schemas.microsoft.com/office/powerpoint/2010/main" val="348707219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lvl1pPr>
              <a:defRPr b="1" i="0">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a:extLst>
              <a:ext uri="{FF2B5EF4-FFF2-40B4-BE49-F238E27FC236}">
                <a16:creationId xmlns:a16="http://schemas.microsoft.com/office/drawing/2014/main" id="{D42686F6-659E-C64F-BCBC-B3B1299F1E67}"/>
              </a:ext>
            </a:extLst>
          </p:cNvPr>
          <p:cNvSpPr>
            <a:spLocks noGrp="1"/>
          </p:cNvSpPr>
          <p:nvPr>
            <p:ph type="dt" sz="half" idx="10"/>
          </p:nvPr>
        </p:nvSpPr>
        <p:spPr/>
        <p:txBody>
          <a:bodyPr/>
          <a:lstStyle>
            <a:lvl1pPr>
              <a:defRPr/>
            </a:lvl1pPr>
          </a:lstStyle>
          <a:p>
            <a:pPr>
              <a:defRPr/>
            </a:pPr>
            <a:fld id="{73BF1F73-703E-BF47-9686-EFDACD659B3D}" type="datetimeFigureOut">
              <a:rPr lang="fi-FI"/>
              <a:pPr>
                <a:defRPr/>
              </a:pPr>
              <a:t>13.12.2023</a:t>
            </a:fld>
            <a:endParaRPr lang="fi-FI"/>
          </a:p>
        </p:txBody>
      </p:sp>
      <p:sp>
        <p:nvSpPr>
          <p:cNvPr id="5" name="Footer Placeholder 4">
            <a:extLst>
              <a:ext uri="{FF2B5EF4-FFF2-40B4-BE49-F238E27FC236}">
                <a16:creationId xmlns:a16="http://schemas.microsoft.com/office/drawing/2014/main" id="{311F3881-2571-8E45-AED6-B8F28340C292}"/>
              </a:ext>
            </a:extLst>
          </p:cNvPr>
          <p:cNvSpPr>
            <a:spLocks noGrp="1"/>
          </p:cNvSpPr>
          <p:nvPr>
            <p:ph type="ftr" sz="quarter" idx="11"/>
          </p:nvPr>
        </p:nvSpPr>
        <p:spPr/>
        <p:txBody>
          <a:bodyPr/>
          <a:lstStyle>
            <a:lvl1pPr>
              <a:defRPr/>
            </a:lvl1pPr>
          </a:lstStyle>
          <a:p>
            <a:pPr>
              <a:defRPr/>
            </a:pPr>
            <a:endParaRPr lang="fi-FI"/>
          </a:p>
        </p:txBody>
      </p:sp>
      <p:sp>
        <p:nvSpPr>
          <p:cNvPr id="6" name="Slide Number Placeholder 5">
            <a:extLst>
              <a:ext uri="{FF2B5EF4-FFF2-40B4-BE49-F238E27FC236}">
                <a16:creationId xmlns:a16="http://schemas.microsoft.com/office/drawing/2014/main" id="{80A97DF2-8789-774A-80BF-1FBC86B4BAB0}"/>
              </a:ext>
            </a:extLst>
          </p:cNvPr>
          <p:cNvSpPr>
            <a:spLocks noGrp="1"/>
          </p:cNvSpPr>
          <p:nvPr>
            <p:ph type="sldNum" sz="quarter" idx="12"/>
          </p:nvPr>
        </p:nvSpPr>
        <p:spPr/>
        <p:txBody>
          <a:bodyPr/>
          <a:lstStyle>
            <a:lvl1pPr>
              <a:defRPr/>
            </a:lvl1pPr>
          </a:lstStyle>
          <a:p>
            <a:fld id="{AF88EF82-4DA9-2B43-936A-4D3027CF23C4}" type="slidenum">
              <a:rPr lang="fi-FI" altLang="fi-FI"/>
              <a:pPr/>
              <a:t>‹#›</a:t>
            </a:fld>
            <a:endParaRPr lang="fi-FI" altLang="fi-FI"/>
          </a:p>
        </p:txBody>
      </p:sp>
    </p:spTree>
    <p:extLst>
      <p:ext uri="{BB962C8B-B14F-4D97-AF65-F5344CB8AC3E}">
        <p14:creationId xmlns:p14="http://schemas.microsoft.com/office/powerpoint/2010/main" val="321088429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5C9678AB-6E4D-FE49-8085-619CB65EEA37}"/>
              </a:ext>
            </a:extLst>
          </p:cNvPr>
          <p:cNvSpPr>
            <a:spLocks noGrp="1"/>
          </p:cNvSpPr>
          <p:nvPr>
            <p:ph type="dt" sz="half" idx="10"/>
          </p:nvPr>
        </p:nvSpPr>
        <p:spPr/>
        <p:txBody>
          <a:bodyPr/>
          <a:lstStyle>
            <a:lvl1pPr>
              <a:defRPr/>
            </a:lvl1pPr>
          </a:lstStyle>
          <a:p>
            <a:pPr>
              <a:defRPr/>
            </a:pPr>
            <a:fld id="{AFE9E0B3-8FBF-3A43-B0ED-05589C8AF1BA}" type="datetimeFigureOut">
              <a:rPr lang="fi-FI"/>
              <a:pPr>
                <a:defRPr/>
              </a:pPr>
              <a:t>13.12.2023</a:t>
            </a:fld>
            <a:endParaRPr lang="fi-FI"/>
          </a:p>
        </p:txBody>
      </p:sp>
      <p:sp>
        <p:nvSpPr>
          <p:cNvPr id="5" name="Footer Placeholder 4">
            <a:extLst>
              <a:ext uri="{FF2B5EF4-FFF2-40B4-BE49-F238E27FC236}">
                <a16:creationId xmlns:a16="http://schemas.microsoft.com/office/drawing/2014/main" id="{C7CCBCDF-2E44-194D-80EC-6AA286210191}"/>
              </a:ext>
            </a:extLst>
          </p:cNvPr>
          <p:cNvSpPr>
            <a:spLocks noGrp="1"/>
          </p:cNvSpPr>
          <p:nvPr>
            <p:ph type="ftr" sz="quarter" idx="11"/>
          </p:nvPr>
        </p:nvSpPr>
        <p:spPr/>
        <p:txBody>
          <a:bodyPr/>
          <a:lstStyle>
            <a:lvl1pPr>
              <a:defRPr/>
            </a:lvl1pPr>
          </a:lstStyle>
          <a:p>
            <a:pPr>
              <a:defRPr/>
            </a:pPr>
            <a:endParaRPr lang="fi-FI"/>
          </a:p>
        </p:txBody>
      </p:sp>
      <p:sp>
        <p:nvSpPr>
          <p:cNvPr id="6" name="Slide Number Placeholder 5">
            <a:extLst>
              <a:ext uri="{FF2B5EF4-FFF2-40B4-BE49-F238E27FC236}">
                <a16:creationId xmlns:a16="http://schemas.microsoft.com/office/drawing/2014/main" id="{9F33B3F4-6DF9-5C46-AAC2-1686C8BCEA82}"/>
              </a:ext>
            </a:extLst>
          </p:cNvPr>
          <p:cNvSpPr>
            <a:spLocks noGrp="1"/>
          </p:cNvSpPr>
          <p:nvPr>
            <p:ph type="sldNum" sz="quarter" idx="12"/>
          </p:nvPr>
        </p:nvSpPr>
        <p:spPr/>
        <p:txBody>
          <a:bodyPr/>
          <a:lstStyle>
            <a:lvl1pPr>
              <a:defRPr/>
            </a:lvl1pPr>
          </a:lstStyle>
          <a:p>
            <a:fld id="{F2872315-C37C-2D4B-8592-DC65AB05CF72}" type="slidenum">
              <a:rPr lang="fi-FI" altLang="fi-FI"/>
              <a:pPr/>
              <a:t>‹#›</a:t>
            </a:fld>
            <a:endParaRPr lang="fi-FI" altLang="fi-FI"/>
          </a:p>
        </p:txBody>
      </p:sp>
    </p:spTree>
    <p:extLst>
      <p:ext uri="{BB962C8B-B14F-4D97-AF65-F5344CB8AC3E}">
        <p14:creationId xmlns:p14="http://schemas.microsoft.com/office/powerpoint/2010/main" val="101559769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3">
            <a:extLst>
              <a:ext uri="{FF2B5EF4-FFF2-40B4-BE49-F238E27FC236}">
                <a16:creationId xmlns:a16="http://schemas.microsoft.com/office/drawing/2014/main" id="{806E1206-A19A-5C45-880A-61F3B70DD89E}"/>
              </a:ext>
            </a:extLst>
          </p:cNvPr>
          <p:cNvSpPr>
            <a:spLocks noGrp="1"/>
          </p:cNvSpPr>
          <p:nvPr>
            <p:ph type="dt" sz="half" idx="10"/>
          </p:nvPr>
        </p:nvSpPr>
        <p:spPr/>
        <p:txBody>
          <a:bodyPr/>
          <a:lstStyle>
            <a:lvl1pPr>
              <a:defRPr/>
            </a:lvl1pPr>
          </a:lstStyle>
          <a:p>
            <a:pPr>
              <a:defRPr/>
            </a:pPr>
            <a:fld id="{9190CC46-5A02-4047-B54A-D7F266F4B64D}" type="datetimeFigureOut">
              <a:rPr lang="fi-FI"/>
              <a:pPr>
                <a:defRPr/>
              </a:pPr>
              <a:t>13.12.2023</a:t>
            </a:fld>
            <a:endParaRPr lang="fi-FI"/>
          </a:p>
        </p:txBody>
      </p:sp>
      <p:sp>
        <p:nvSpPr>
          <p:cNvPr id="6" name="Footer Placeholder 4">
            <a:extLst>
              <a:ext uri="{FF2B5EF4-FFF2-40B4-BE49-F238E27FC236}">
                <a16:creationId xmlns:a16="http://schemas.microsoft.com/office/drawing/2014/main" id="{1243A122-B7AE-5A40-AC0E-9B9AB27BD996}"/>
              </a:ext>
            </a:extLst>
          </p:cNvPr>
          <p:cNvSpPr>
            <a:spLocks noGrp="1"/>
          </p:cNvSpPr>
          <p:nvPr>
            <p:ph type="ftr" sz="quarter" idx="11"/>
          </p:nvPr>
        </p:nvSpPr>
        <p:spPr/>
        <p:txBody>
          <a:bodyPr/>
          <a:lstStyle>
            <a:lvl1pPr>
              <a:defRPr/>
            </a:lvl1pPr>
          </a:lstStyle>
          <a:p>
            <a:pPr>
              <a:defRPr/>
            </a:pPr>
            <a:endParaRPr lang="fi-FI"/>
          </a:p>
        </p:txBody>
      </p:sp>
      <p:sp>
        <p:nvSpPr>
          <p:cNvPr id="7" name="Slide Number Placeholder 5">
            <a:extLst>
              <a:ext uri="{FF2B5EF4-FFF2-40B4-BE49-F238E27FC236}">
                <a16:creationId xmlns:a16="http://schemas.microsoft.com/office/drawing/2014/main" id="{89A768D4-54F4-5845-9128-C48EC376DEFC}"/>
              </a:ext>
            </a:extLst>
          </p:cNvPr>
          <p:cNvSpPr>
            <a:spLocks noGrp="1"/>
          </p:cNvSpPr>
          <p:nvPr>
            <p:ph type="sldNum" sz="quarter" idx="12"/>
          </p:nvPr>
        </p:nvSpPr>
        <p:spPr/>
        <p:txBody>
          <a:bodyPr/>
          <a:lstStyle>
            <a:lvl1pPr>
              <a:defRPr/>
            </a:lvl1pPr>
          </a:lstStyle>
          <a:p>
            <a:fld id="{716E20A9-DAC1-6441-9497-4992BC48C603}" type="slidenum">
              <a:rPr lang="fi-FI" altLang="fi-FI"/>
              <a:pPr/>
              <a:t>‹#›</a:t>
            </a:fld>
            <a:endParaRPr lang="fi-FI" altLang="fi-FI"/>
          </a:p>
        </p:txBody>
      </p:sp>
    </p:spTree>
    <p:extLst>
      <p:ext uri="{BB962C8B-B14F-4D97-AF65-F5344CB8AC3E}">
        <p14:creationId xmlns:p14="http://schemas.microsoft.com/office/powerpoint/2010/main" val="353405158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ots. perustyyl. napsautt.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3">
            <a:extLst>
              <a:ext uri="{FF2B5EF4-FFF2-40B4-BE49-F238E27FC236}">
                <a16:creationId xmlns:a16="http://schemas.microsoft.com/office/drawing/2014/main" id="{333CA90E-F5C6-0E42-AD13-B34B6A6B0895}"/>
              </a:ext>
            </a:extLst>
          </p:cNvPr>
          <p:cNvSpPr>
            <a:spLocks noGrp="1"/>
          </p:cNvSpPr>
          <p:nvPr>
            <p:ph type="dt" sz="half" idx="10"/>
          </p:nvPr>
        </p:nvSpPr>
        <p:spPr/>
        <p:txBody>
          <a:bodyPr/>
          <a:lstStyle>
            <a:lvl1pPr>
              <a:defRPr/>
            </a:lvl1pPr>
          </a:lstStyle>
          <a:p>
            <a:pPr>
              <a:defRPr/>
            </a:pPr>
            <a:fld id="{400B4F59-9082-1042-B45B-6C3613BECEDE}" type="datetimeFigureOut">
              <a:rPr lang="fi-FI"/>
              <a:pPr>
                <a:defRPr/>
              </a:pPr>
              <a:t>13.12.2023</a:t>
            </a:fld>
            <a:endParaRPr lang="fi-FI"/>
          </a:p>
        </p:txBody>
      </p:sp>
      <p:sp>
        <p:nvSpPr>
          <p:cNvPr id="8" name="Footer Placeholder 4">
            <a:extLst>
              <a:ext uri="{FF2B5EF4-FFF2-40B4-BE49-F238E27FC236}">
                <a16:creationId xmlns:a16="http://schemas.microsoft.com/office/drawing/2014/main" id="{0E2D8723-FCA0-2C47-81E2-FE370F0B9339}"/>
              </a:ext>
            </a:extLst>
          </p:cNvPr>
          <p:cNvSpPr>
            <a:spLocks noGrp="1"/>
          </p:cNvSpPr>
          <p:nvPr>
            <p:ph type="ftr" sz="quarter" idx="11"/>
          </p:nvPr>
        </p:nvSpPr>
        <p:spPr/>
        <p:txBody>
          <a:bodyPr/>
          <a:lstStyle>
            <a:lvl1pPr>
              <a:defRPr/>
            </a:lvl1pPr>
          </a:lstStyle>
          <a:p>
            <a:pPr>
              <a:defRPr/>
            </a:pPr>
            <a:endParaRPr lang="fi-FI"/>
          </a:p>
        </p:txBody>
      </p:sp>
      <p:sp>
        <p:nvSpPr>
          <p:cNvPr id="9" name="Slide Number Placeholder 5">
            <a:extLst>
              <a:ext uri="{FF2B5EF4-FFF2-40B4-BE49-F238E27FC236}">
                <a16:creationId xmlns:a16="http://schemas.microsoft.com/office/drawing/2014/main" id="{D069BF79-E837-A04C-AC42-130411A356FE}"/>
              </a:ext>
            </a:extLst>
          </p:cNvPr>
          <p:cNvSpPr>
            <a:spLocks noGrp="1"/>
          </p:cNvSpPr>
          <p:nvPr>
            <p:ph type="sldNum" sz="quarter" idx="12"/>
          </p:nvPr>
        </p:nvSpPr>
        <p:spPr/>
        <p:txBody>
          <a:bodyPr/>
          <a:lstStyle>
            <a:lvl1pPr>
              <a:defRPr/>
            </a:lvl1pPr>
          </a:lstStyle>
          <a:p>
            <a:fld id="{F9F9B963-CF52-EE48-8A1E-17DC32992208}" type="slidenum">
              <a:rPr lang="fi-FI" altLang="fi-FI"/>
              <a:pPr/>
              <a:t>‹#›</a:t>
            </a:fld>
            <a:endParaRPr lang="fi-FI" altLang="fi-FI"/>
          </a:p>
        </p:txBody>
      </p:sp>
    </p:spTree>
    <p:extLst>
      <p:ext uri="{BB962C8B-B14F-4D97-AF65-F5344CB8AC3E}">
        <p14:creationId xmlns:p14="http://schemas.microsoft.com/office/powerpoint/2010/main" val="215913180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3">
            <a:extLst>
              <a:ext uri="{FF2B5EF4-FFF2-40B4-BE49-F238E27FC236}">
                <a16:creationId xmlns:a16="http://schemas.microsoft.com/office/drawing/2014/main" id="{64814099-DE05-2B44-862C-F271BDBB3A67}"/>
              </a:ext>
            </a:extLst>
          </p:cNvPr>
          <p:cNvSpPr>
            <a:spLocks noGrp="1"/>
          </p:cNvSpPr>
          <p:nvPr>
            <p:ph type="dt" sz="half" idx="10"/>
          </p:nvPr>
        </p:nvSpPr>
        <p:spPr/>
        <p:txBody>
          <a:bodyPr/>
          <a:lstStyle>
            <a:lvl1pPr>
              <a:defRPr/>
            </a:lvl1pPr>
          </a:lstStyle>
          <a:p>
            <a:pPr>
              <a:defRPr/>
            </a:pPr>
            <a:fld id="{4E9273C5-EFD8-E24D-955E-0663F444644E}" type="datetimeFigureOut">
              <a:rPr lang="fi-FI"/>
              <a:pPr>
                <a:defRPr/>
              </a:pPr>
              <a:t>13.12.2023</a:t>
            </a:fld>
            <a:endParaRPr lang="fi-FI"/>
          </a:p>
        </p:txBody>
      </p:sp>
      <p:sp>
        <p:nvSpPr>
          <p:cNvPr id="4" name="Footer Placeholder 4">
            <a:extLst>
              <a:ext uri="{FF2B5EF4-FFF2-40B4-BE49-F238E27FC236}">
                <a16:creationId xmlns:a16="http://schemas.microsoft.com/office/drawing/2014/main" id="{9FC1F7BD-B8AC-A54C-AF93-C8F45DACE4F9}"/>
              </a:ext>
            </a:extLst>
          </p:cNvPr>
          <p:cNvSpPr>
            <a:spLocks noGrp="1"/>
          </p:cNvSpPr>
          <p:nvPr>
            <p:ph type="ftr" sz="quarter" idx="11"/>
          </p:nvPr>
        </p:nvSpPr>
        <p:spPr/>
        <p:txBody>
          <a:bodyPr/>
          <a:lstStyle>
            <a:lvl1pPr>
              <a:defRPr/>
            </a:lvl1pPr>
          </a:lstStyle>
          <a:p>
            <a:pPr>
              <a:defRPr/>
            </a:pPr>
            <a:endParaRPr lang="fi-FI"/>
          </a:p>
        </p:txBody>
      </p:sp>
      <p:sp>
        <p:nvSpPr>
          <p:cNvPr id="5" name="Slide Number Placeholder 5">
            <a:extLst>
              <a:ext uri="{FF2B5EF4-FFF2-40B4-BE49-F238E27FC236}">
                <a16:creationId xmlns:a16="http://schemas.microsoft.com/office/drawing/2014/main" id="{F6D90AAA-5E9E-A54B-A635-764499BA7CD5}"/>
              </a:ext>
            </a:extLst>
          </p:cNvPr>
          <p:cNvSpPr>
            <a:spLocks noGrp="1"/>
          </p:cNvSpPr>
          <p:nvPr>
            <p:ph type="sldNum" sz="quarter" idx="12"/>
          </p:nvPr>
        </p:nvSpPr>
        <p:spPr/>
        <p:txBody>
          <a:bodyPr/>
          <a:lstStyle>
            <a:lvl1pPr>
              <a:defRPr/>
            </a:lvl1pPr>
          </a:lstStyle>
          <a:p>
            <a:fld id="{1546E449-00CB-2F4C-8E85-A3DAE48311EA}" type="slidenum">
              <a:rPr lang="fi-FI" altLang="fi-FI"/>
              <a:pPr/>
              <a:t>‹#›</a:t>
            </a:fld>
            <a:endParaRPr lang="fi-FI" altLang="fi-FI"/>
          </a:p>
        </p:txBody>
      </p:sp>
    </p:spTree>
    <p:extLst>
      <p:ext uri="{BB962C8B-B14F-4D97-AF65-F5344CB8AC3E}">
        <p14:creationId xmlns:p14="http://schemas.microsoft.com/office/powerpoint/2010/main" val="272523090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B19DE18-70CF-C847-9699-C8B419792E5D}"/>
              </a:ext>
            </a:extLst>
          </p:cNvPr>
          <p:cNvSpPr>
            <a:spLocks noGrp="1"/>
          </p:cNvSpPr>
          <p:nvPr>
            <p:ph type="dt" sz="half" idx="10"/>
          </p:nvPr>
        </p:nvSpPr>
        <p:spPr/>
        <p:txBody>
          <a:bodyPr/>
          <a:lstStyle>
            <a:lvl1pPr>
              <a:defRPr/>
            </a:lvl1pPr>
          </a:lstStyle>
          <a:p>
            <a:pPr>
              <a:defRPr/>
            </a:pPr>
            <a:fld id="{474E337E-6277-6D42-B11E-0ED4748705A5}" type="datetimeFigureOut">
              <a:rPr lang="fi-FI"/>
              <a:pPr>
                <a:defRPr/>
              </a:pPr>
              <a:t>13.12.2023</a:t>
            </a:fld>
            <a:endParaRPr lang="fi-FI"/>
          </a:p>
        </p:txBody>
      </p:sp>
      <p:sp>
        <p:nvSpPr>
          <p:cNvPr id="3" name="Footer Placeholder 4">
            <a:extLst>
              <a:ext uri="{FF2B5EF4-FFF2-40B4-BE49-F238E27FC236}">
                <a16:creationId xmlns:a16="http://schemas.microsoft.com/office/drawing/2014/main" id="{1D7516F4-61C9-DE43-A253-E88C37DD3F14}"/>
              </a:ext>
            </a:extLst>
          </p:cNvPr>
          <p:cNvSpPr>
            <a:spLocks noGrp="1"/>
          </p:cNvSpPr>
          <p:nvPr>
            <p:ph type="ftr" sz="quarter" idx="11"/>
          </p:nvPr>
        </p:nvSpPr>
        <p:spPr/>
        <p:txBody>
          <a:bodyPr/>
          <a:lstStyle>
            <a:lvl1pPr>
              <a:defRPr/>
            </a:lvl1pPr>
          </a:lstStyle>
          <a:p>
            <a:pPr>
              <a:defRPr/>
            </a:pPr>
            <a:endParaRPr lang="fi-FI"/>
          </a:p>
        </p:txBody>
      </p:sp>
      <p:sp>
        <p:nvSpPr>
          <p:cNvPr id="4" name="Slide Number Placeholder 5">
            <a:extLst>
              <a:ext uri="{FF2B5EF4-FFF2-40B4-BE49-F238E27FC236}">
                <a16:creationId xmlns:a16="http://schemas.microsoft.com/office/drawing/2014/main" id="{8D64FF58-C801-7C46-A39B-B1C815CC67C1}"/>
              </a:ext>
            </a:extLst>
          </p:cNvPr>
          <p:cNvSpPr>
            <a:spLocks noGrp="1"/>
          </p:cNvSpPr>
          <p:nvPr>
            <p:ph type="sldNum" sz="quarter" idx="12"/>
          </p:nvPr>
        </p:nvSpPr>
        <p:spPr/>
        <p:txBody>
          <a:bodyPr/>
          <a:lstStyle>
            <a:lvl1pPr>
              <a:defRPr/>
            </a:lvl1pPr>
          </a:lstStyle>
          <a:p>
            <a:fld id="{C1D6A9F3-9075-E34F-8225-691D96D87F65}" type="slidenum">
              <a:rPr lang="fi-FI" altLang="fi-FI"/>
              <a:pPr/>
              <a:t>‹#›</a:t>
            </a:fld>
            <a:endParaRPr lang="fi-FI" altLang="fi-FI"/>
          </a:p>
        </p:txBody>
      </p:sp>
    </p:spTree>
    <p:extLst>
      <p:ext uri="{BB962C8B-B14F-4D97-AF65-F5344CB8AC3E}">
        <p14:creationId xmlns:p14="http://schemas.microsoft.com/office/powerpoint/2010/main" val="270552684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3">
            <a:extLst>
              <a:ext uri="{FF2B5EF4-FFF2-40B4-BE49-F238E27FC236}">
                <a16:creationId xmlns:a16="http://schemas.microsoft.com/office/drawing/2014/main" id="{D3998FC8-9C8E-D34F-93C6-5692A8BDFCC9}"/>
              </a:ext>
            </a:extLst>
          </p:cNvPr>
          <p:cNvSpPr>
            <a:spLocks noGrp="1"/>
          </p:cNvSpPr>
          <p:nvPr>
            <p:ph type="dt" sz="half" idx="10"/>
          </p:nvPr>
        </p:nvSpPr>
        <p:spPr/>
        <p:txBody>
          <a:bodyPr/>
          <a:lstStyle>
            <a:lvl1pPr>
              <a:defRPr/>
            </a:lvl1pPr>
          </a:lstStyle>
          <a:p>
            <a:pPr>
              <a:defRPr/>
            </a:pPr>
            <a:fld id="{90E6C2DF-6A7A-1D49-BF91-C5625A6B26A4}" type="datetimeFigureOut">
              <a:rPr lang="fi-FI"/>
              <a:pPr>
                <a:defRPr/>
              </a:pPr>
              <a:t>13.12.2023</a:t>
            </a:fld>
            <a:endParaRPr lang="fi-FI"/>
          </a:p>
        </p:txBody>
      </p:sp>
      <p:sp>
        <p:nvSpPr>
          <p:cNvPr id="6" name="Footer Placeholder 4">
            <a:extLst>
              <a:ext uri="{FF2B5EF4-FFF2-40B4-BE49-F238E27FC236}">
                <a16:creationId xmlns:a16="http://schemas.microsoft.com/office/drawing/2014/main" id="{12DAAFFB-3B9B-4C4A-B4FC-BC2EB214E8CB}"/>
              </a:ext>
            </a:extLst>
          </p:cNvPr>
          <p:cNvSpPr>
            <a:spLocks noGrp="1"/>
          </p:cNvSpPr>
          <p:nvPr>
            <p:ph type="ftr" sz="quarter" idx="11"/>
          </p:nvPr>
        </p:nvSpPr>
        <p:spPr/>
        <p:txBody>
          <a:bodyPr/>
          <a:lstStyle>
            <a:lvl1pPr>
              <a:defRPr/>
            </a:lvl1pPr>
          </a:lstStyle>
          <a:p>
            <a:pPr>
              <a:defRPr/>
            </a:pPr>
            <a:endParaRPr lang="fi-FI"/>
          </a:p>
        </p:txBody>
      </p:sp>
      <p:sp>
        <p:nvSpPr>
          <p:cNvPr id="7" name="Slide Number Placeholder 5">
            <a:extLst>
              <a:ext uri="{FF2B5EF4-FFF2-40B4-BE49-F238E27FC236}">
                <a16:creationId xmlns:a16="http://schemas.microsoft.com/office/drawing/2014/main" id="{C6394301-14EE-9441-B568-278C78EB5DAF}"/>
              </a:ext>
            </a:extLst>
          </p:cNvPr>
          <p:cNvSpPr>
            <a:spLocks noGrp="1"/>
          </p:cNvSpPr>
          <p:nvPr>
            <p:ph type="sldNum" sz="quarter" idx="12"/>
          </p:nvPr>
        </p:nvSpPr>
        <p:spPr/>
        <p:txBody>
          <a:bodyPr/>
          <a:lstStyle>
            <a:lvl1pPr>
              <a:defRPr/>
            </a:lvl1pPr>
          </a:lstStyle>
          <a:p>
            <a:fld id="{12104480-D511-094E-8587-66844A09CF4B}" type="slidenum">
              <a:rPr lang="fi-FI" altLang="fi-FI"/>
              <a:pPr/>
              <a:t>‹#›</a:t>
            </a:fld>
            <a:endParaRPr lang="fi-FI" altLang="fi-FI"/>
          </a:p>
        </p:txBody>
      </p:sp>
    </p:spTree>
    <p:extLst>
      <p:ext uri="{BB962C8B-B14F-4D97-AF65-F5344CB8AC3E}">
        <p14:creationId xmlns:p14="http://schemas.microsoft.com/office/powerpoint/2010/main" val="60062891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a:t>Lisää kuva napsauttamalla kuvaketta</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3">
            <a:extLst>
              <a:ext uri="{FF2B5EF4-FFF2-40B4-BE49-F238E27FC236}">
                <a16:creationId xmlns:a16="http://schemas.microsoft.com/office/drawing/2014/main" id="{DE2F1554-D08A-544B-A3E7-A6BDA0D21936}"/>
              </a:ext>
            </a:extLst>
          </p:cNvPr>
          <p:cNvSpPr>
            <a:spLocks noGrp="1"/>
          </p:cNvSpPr>
          <p:nvPr>
            <p:ph type="dt" sz="half" idx="10"/>
          </p:nvPr>
        </p:nvSpPr>
        <p:spPr/>
        <p:txBody>
          <a:bodyPr/>
          <a:lstStyle>
            <a:lvl1pPr>
              <a:defRPr/>
            </a:lvl1pPr>
          </a:lstStyle>
          <a:p>
            <a:pPr>
              <a:defRPr/>
            </a:pPr>
            <a:fld id="{811912D5-2FA4-0E4F-B60C-B27F3CBA160E}" type="datetimeFigureOut">
              <a:rPr lang="fi-FI"/>
              <a:pPr>
                <a:defRPr/>
              </a:pPr>
              <a:t>13.12.2023</a:t>
            </a:fld>
            <a:endParaRPr lang="fi-FI"/>
          </a:p>
        </p:txBody>
      </p:sp>
      <p:sp>
        <p:nvSpPr>
          <p:cNvPr id="6" name="Footer Placeholder 4">
            <a:extLst>
              <a:ext uri="{FF2B5EF4-FFF2-40B4-BE49-F238E27FC236}">
                <a16:creationId xmlns:a16="http://schemas.microsoft.com/office/drawing/2014/main" id="{923D54FB-9623-5C46-9F6A-B361890B02F1}"/>
              </a:ext>
            </a:extLst>
          </p:cNvPr>
          <p:cNvSpPr>
            <a:spLocks noGrp="1"/>
          </p:cNvSpPr>
          <p:nvPr>
            <p:ph type="ftr" sz="quarter" idx="11"/>
          </p:nvPr>
        </p:nvSpPr>
        <p:spPr/>
        <p:txBody>
          <a:bodyPr/>
          <a:lstStyle>
            <a:lvl1pPr>
              <a:defRPr/>
            </a:lvl1pPr>
          </a:lstStyle>
          <a:p>
            <a:pPr>
              <a:defRPr/>
            </a:pPr>
            <a:endParaRPr lang="fi-FI"/>
          </a:p>
        </p:txBody>
      </p:sp>
      <p:sp>
        <p:nvSpPr>
          <p:cNvPr id="7" name="Slide Number Placeholder 5">
            <a:extLst>
              <a:ext uri="{FF2B5EF4-FFF2-40B4-BE49-F238E27FC236}">
                <a16:creationId xmlns:a16="http://schemas.microsoft.com/office/drawing/2014/main" id="{94DE9844-229E-A142-A113-61ADC27523E1}"/>
              </a:ext>
            </a:extLst>
          </p:cNvPr>
          <p:cNvSpPr>
            <a:spLocks noGrp="1"/>
          </p:cNvSpPr>
          <p:nvPr>
            <p:ph type="sldNum" sz="quarter" idx="12"/>
          </p:nvPr>
        </p:nvSpPr>
        <p:spPr/>
        <p:txBody>
          <a:bodyPr/>
          <a:lstStyle>
            <a:lvl1pPr>
              <a:defRPr/>
            </a:lvl1pPr>
          </a:lstStyle>
          <a:p>
            <a:fld id="{5525969F-C3CE-574E-A73A-119696B5986D}" type="slidenum">
              <a:rPr lang="fi-FI" altLang="fi-FI"/>
              <a:pPr/>
              <a:t>‹#›</a:t>
            </a:fld>
            <a:endParaRPr lang="fi-FI" altLang="fi-FI"/>
          </a:p>
        </p:txBody>
      </p:sp>
    </p:spTree>
    <p:extLst>
      <p:ext uri="{BB962C8B-B14F-4D97-AF65-F5344CB8AC3E}">
        <p14:creationId xmlns:p14="http://schemas.microsoft.com/office/powerpoint/2010/main" val="134457185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E2306D5-B7D0-BC4C-A24C-F5A7DC5E270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a:t>Muokkaa ots. perustyyl. napsautt.</a:t>
            </a:r>
            <a:endParaRPr lang="en-US" altLang="fi-FI"/>
          </a:p>
        </p:txBody>
      </p:sp>
      <p:sp>
        <p:nvSpPr>
          <p:cNvPr id="1027" name="Text Placeholder 2">
            <a:extLst>
              <a:ext uri="{FF2B5EF4-FFF2-40B4-BE49-F238E27FC236}">
                <a16:creationId xmlns:a16="http://schemas.microsoft.com/office/drawing/2014/main" id="{38F382C5-E24B-524B-B8E5-E405CA679A1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endParaRPr lang="en-US" altLang="fi-FI"/>
          </a:p>
        </p:txBody>
      </p:sp>
      <p:sp>
        <p:nvSpPr>
          <p:cNvPr id="4" name="Date Placeholder 3">
            <a:extLst>
              <a:ext uri="{FF2B5EF4-FFF2-40B4-BE49-F238E27FC236}">
                <a16:creationId xmlns:a16="http://schemas.microsoft.com/office/drawing/2014/main" id="{54356B9E-9F5C-BE40-B8F8-42CB11BB7E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0B03FA2-0077-0C44-AEEB-5C6D5A3312D9}" type="datetimeFigureOut">
              <a:rPr lang="fi-FI"/>
              <a:pPr>
                <a:defRPr/>
              </a:pPr>
              <a:t>13.12.2023</a:t>
            </a:fld>
            <a:endParaRPr lang="fi-FI"/>
          </a:p>
        </p:txBody>
      </p:sp>
      <p:sp>
        <p:nvSpPr>
          <p:cNvPr id="5" name="Footer Placeholder 4">
            <a:extLst>
              <a:ext uri="{FF2B5EF4-FFF2-40B4-BE49-F238E27FC236}">
                <a16:creationId xmlns:a16="http://schemas.microsoft.com/office/drawing/2014/main" id="{0B4796E5-65F8-0741-ABC5-7FA9E12E71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i-FI"/>
          </a:p>
        </p:txBody>
      </p:sp>
      <p:sp>
        <p:nvSpPr>
          <p:cNvPr id="6" name="Slide Number Placeholder 5">
            <a:extLst>
              <a:ext uri="{FF2B5EF4-FFF2-40B4-BE49-F238E27FC236}">
                <a16:creationId xmlns:a16="http://schemas.microsoft.com/office/drawing/2014/main" id="{D0331FE8-1FA9-DB41-8EE0-6B83AB69096D}"/>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0DB83408-0AE5-6240-AF91-4F356FA799C6}" type="slidenum">
              <a:rPr lang="fi-FI" altLang="fi-FI"/>
              <a:pPr/>
              <a:t>‹#›</a:t>
            </a:fld>
            <a:endParaRPr lang="fi-FI" altLang="fi-FI"/>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fade/>
  </p:transition>
  <p:txStyles>
    <p:titleStyle>
      <a:lvl1pPr algn="l" rtl="0" fontAlgn="base">
        <a:lnSpc>
          <a:spcPct val="90000"/>
        </a:lnSpc>
        <a:spcBef>
          <a:spcPct val="0"/>
        </a:spcBef>
        <a:spcAft>
          <a:spcPct val="0"/>
        </a:spcAft>
        <a:defRPr sz="44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fontAlgn="base">
        <a:lnSpc>
          <a:spcPct val="90000"/>
        </a:lnSpc>
        <a:spcBef>
          <a:spcPct val="0"/>
        </a:spcBef>
        <a:spcAft>
          <a:spcPct val="0"/>
        </a:spcAft>
        <a:defRPr sz="4400" b="1">
          <a:solidFill>
            <a:schemeClr val="tx1"/>
          </a:solidFill>
          <a:latin typeface="Open Sans" panose="020B0606030504020204" pitchFamily="34" charset="0"/>
          <a:cs typeface="Open Sans" panose="020B0606030504020204" pitchFamily="34" charset="0"/>
        </a:defRPr>
      </a:lvl2pPr>
      <a:lvl3pPr algn="l" rtl="0" fontAlgn="base">
        <a:lnSpc>
          <a:spcPct val="90000"/>
        </a:lnSpc>
        <a:spcBef>
          <a:spcPct val="0"/>
        </a:spcBef>
        <a:spcAft>
          <a:spcPct val="0"/>
        </a:spcAft>
        <a:defRPr sz="4400" b="1">
          <a:solidFill>
            <a:schemeClr val="tx1"/>
          </a:solidFill>
          <a:latin typeface="Open Sans" panose="020B0606030504020204" pitchFamily="34" charset="0"/>
          <a:cs typeface="Open Sans" panose="020B0606030504020204" pitchFamily="34" charset="0"/>
        </a:defRPr>
      </a:lvl3pPr>
      <a:lvl4pPr algn="l" rtl="0" fontAlgn="base">
        <a:lnSpc>
          <a:spcPct val="90000"/>
        </a:lnSpc>
        <a:spcBef>
          <a:spcPct val="0"/>
        </a:spcBef>
        <a:spcAft>
          <a:spcPct val="0"/>
        </a:spcAft>
        <a:defRPr sz="4400" b="1">
          <a:solidFill>
            <a:schemeClr val="tx1"/>
          </a:solidFill>
          <a:latin typeface="Open Sans" panose="020B0606030504020204" pitchFamily="34" charset="0"/>
          <a:cs typeface="Open Sans" panose="020B0606030504020204" pitchFamily="34" charset="0"/>
        </a:defRPr>
      </a:lvl4pPr>
      <a:lvl5pPr algn="l" rtl="0" fontAlgn="base">
        <a:lnSpc>
          <a:spcPct val="90000"/>
        </a:lnSpc>
        <a:spcBef>
          <a:spcPct val="0"/>
        </a:spcBef>
        <a:spcAft>
          <a:spcPct val="0"/>
        </a:spcAft>
        <a:defRPr sz="4400" b="1">
          <a:solidFill>
            <a:schemeClr val="tx1"/>
          </a:solidFill>
          <a:latin typeface="Open Sans" panose="020B0606030504020204" pitchFamily="34" charset="0"/>
          <a:cs typeface="Open Sans" panose="020B0606030504020204" pitchFamily="34" charset="0"/>
        </a:defRPr>
      </a:lvl5pPr>
      <a:lvl6pPr marL="457200" algn="l" rtl="0" fontAlgn="base">
        <a:lnSpc>
          <a:spcPct val="90000"/>
        </a:lnSpc>
        <a:spcBef>
          <a:spcPct val="0"/>
        </a:spcBef>
        <a:spcAft>
          <a:spcPct val="0"/>
        </a:spcAft>
        <a:defRPr sz="4400" b="1">
          <a:solidFill>
            <a:schemeClr val="tx1"/>
          </a:solidFill>
          <a:latin typeface="Open Sans" panose="020B0606030504020204" pitchFamily="34" charset="0"/>
          <a:cs typeface="Open Sans" panose="020B0606030504020204" pitchFamily="34" charset="0"/>
        </a:defRPr>
      </a:lvl6pPr>
      <a:lvl7pPr marL="914400" algn="l" rtl="0" fontAlgn="base">
        <a:lnSpc>
          <a:spcPct val="90000"/>
        </a:lnSpc>
        <a:spcBef>
          <a:spcPct val="0"/>
        </a:spcBef>
        <a:spcAft>
          <a:spcPct val="0"/>
        </a:spcAft>
        <a:defRPr sz="4400" b="1">
          <a:solidFill>
            <a:schemeClr val="tx1"/>
          </a:solidFill>
          <a:latin typeface="Open Sans" panose="020B0606030504020204" pitchFamily="34" charset="0"/>
          <a:cs typeface="Open Sans" panose="020B0606030504020204" pitchFamily="34" charset="0"/>
        </a:defRPr>
      </a:lvl7pPr>
      <a:lvl8pPr marL="1371600" algn="l" rtl="0" fontAlgn="base">
        <a:lnSpc>
          <a:spcPct val="90000"/>
        </a:lnSpc>
        <a:spcBef>
          <a:spcPct val="0"/>
        </a:spcBef>
        <a:spcAft>
          <a:spcPct val="0"/>
        </a:spcAft>
        <a:defRPr sz="4400" b="1">
          <a:solidFill>
            <a:schemeClr val="tx1"/>
          </a:solidFill>
          <a:latin typeface="Open Sans" panose="020B0606030504020204" pitchFamily="34" charset="0"/>
          <a:cs typeface="Open Sans" panose="020B0606030504020204" pitchFamily="34" charset="0"/>
        </a:defRPr>
      </a:lvl8pPr>
      <a:lvl9pPr marL="1828800" algn="l" rtl="0" fontAlgn="base">
        <a:lnSpc>
          <a:spcPct val="90000"/>
        </a:lnSpc>
        <a:spcBef>
          <a:spcPct val="0"/>
        </a:spcBef>
        <a:spcAft>
          <a:spcPct val="0"/>
        </a:spcAft>
        <a:defRPr sz="4400" b="1">
          <a:solidFill>
            <a:schemeClr val="tx1"/>
          </a:solidFill>
          <a:latin typeface="Open Sans" panose="020B0606030504020204" pitchFamily="34" charset="0"/>
          <a:cs typeface="Open Sans" panose="020B0606030504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b="1"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6.emf"/><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Kuva 7">
            <a:extLst>
              <a:ext uri="{FF2B5EF4-FFF2-40B4-BE49-F238E27FC236}">
                <a16:creationId xmlns:a16="http://schemas.microsoft.com/office/drawing/2014/main" id="{08F68540-870A-3840-B2A6-74ED0D35E660}"/>
              </a:ext>
            </a:extLst>
          </p:cNvPr>
          <p:cNvPicPr>
            <a:picLocks noChangeAspect="1" noChangeArrowheads="1"/>
          </p:cNvPicPr>
          <p:nvPr/>
        </p:nvPicPr>
        <p:blipFill>
          <a:blip r:embed="rId3"/>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Suorakulmio 9">
            <a:extLst>
              <a:ext uri="{FF2B5EF4-FFF2-40B4-BE49-F238E27FC236}">
                <a16:creationId xmlns:a16="http://schemas.microsoft.com/office/drawing/2014/main" id="{B8EFC26F-555D-3443-8768-FAE66288BDDD}"/>
              </a:ext>
            </a:extLst>
          </p:cNvPr>
          <p:cNvSpPr>
            <a:spLocks noChangeArrowheads="1"/>
          </p:cNvSpPr>
          <p:nvPr/>
        </p:nvSpPr>
        <p:spPr bwMode="auto">
          <a:xfrm>
            <a:off x="0" y="2611438"/>
            <a:ext cx="121920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fi-FI" altLang="fi-FI" sz="2800" dirty="0">
                <a:solidFill>
                  <a:schemeClr val="bg1"/>
                </a:solidFill>
                <a:latin typeface="Martti" panose="02000000000000000000" pitchFamily="2" charset="77"/>
                <a:cs typeface="Open Sans" panose="020B0606030504020204" pitchFamily="34" charset="0"/>
              </a:rPr>
              <a:t>Kolarin seurakunta</a:t>
            </a:r>
            <a:br>
              <a:rPr lang="fi-FI" altLang="fi-FI" sz="5400" b="1" dirty="0">
                <a:solidFill>
                  <a:schemeClr val="bg1"/>
                </a:solidFill>
                <a:latin typeface="Martti" panose="02000000000000000000" pitchFamily="2" charset="77"/>
                <a:cs typeface="Open Sans" panose="020B0606030504020204" pitchFamily="34" charset="0"/>
              </a:rPr>
            </a:br>
            <a:r>
              <a:rPr lang="fi-FI" altLang="fi-FI" sz="5400" b="1" dirty="0">
                <a:solidFill>
                  <a:schemeClr val="bg1"/>
                </a:solidFill>
                <a:latin typeface="Martti" panose="02000000000000000000" pitchFamily="2" charset="77"/>
                <a:cs typeface="Open Sans" panose="020B0606030504020204" pitchFamily="34" charset="0"/>
              </a:rPr>
              <a:t>Talousarvio ja toimintasuunnitelma  2024</a:t>
            </a:r>
          </a:p>
          <a:p>
            <a:pPr algn="ctr" eaLnBrk="1" hangingPunct="1"/>
            <a:r>
              <a:rPr lang="fi-FI" altLang="fi-FI" sz="2800" dirty="0">
                <a:solidFill>
                  <a:schemeClr val="bg1"/>
                </a:solidFill>
                <a:latin typeface="Martti" panose="02000000000000000000" pitchFamily="2" charset="77"/>
                <a:cs typeface="Open Sans" panose="020B0606030504020204" pitchFamily="34" charset="0"/>
              </a:rPr>
              <a:t>Taloussuunnitelmat v. 2025 - 2026</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Kuva 9">
            <a:extLst>
              <a:ext uri="{FF2B5EF4-FFF2-40B4-BE49-F238E27FC236}">
                <a16:creationId xmlns:a16="http://schemas.microsoft.com/office/drawing/2014/main" id="{D210F947-0987-5F43-8004-BEDE683A7F83}"/>
              </a:ext>
            </a:extLst>
          </p:cNvPr>
          <p:cNvPicPr>
            <a:picLocks noChangeAspect="1" noChangeArrowheads="1"/>
          </p:cNvPicPr>
          <p:nvPr/>
        </p:nvPicPr>
        <p:blipFill>
          <a:blip r:embed="rId3"/>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Otsikko 1">
            <a:extLst>
              <a:ext uri="{FF2B5EF4-FFF2-40B4-BE49-F238E27FC236}">
                <a16:creationId xmlns:a16="http://schemas.microsoft.com/office/drawing/2014/main" id="{98803A55-1673-D246-B604-950C57D8DCEC}"/>
              </a:ext>
            </a:extLst>
          </p:cNvPr>
          <p:cNvSpPr>
            <a:spLocks noGrp="1" noChangeArrowheads="1"/>
          </p:cNvSpPr>
          <p:nvPr>
            <p:ph type="title"/>
          </p:nvPr>
        </p:nvSpPr>
        <p:spPr>
          <a:xfrm>
            <a:off x="838200" y="365126"/>
            <a:ext cx="8976919" cy="960336"/>
          </a:xfrm>
        </p:spPr>
        <p:txBody>
          <a:bodyPr/>
          <a:lstStyle/>
          <a:p>
            <a:r>
              <a:rPr lang="fi-FI" altLang="fi-FI" dirty="0">
                <a:solidFill>
                  <a:srgbClr val="71A93C"/>
                </a:solidFill>
              </a:rPr>
              <a:t>Kirkkohallitus  - Talousarvio 2024</a:t>
            </a:r>
          </a:p>
        </p:txBody>
      </p:sp>
      <p:sp>
        <p:nvSpPr>
          <p:cNvPr id="11" name="Sisällön paikkamerkki 10">
            <a:extLst>
              <a:ext uri="{FF2B5EF4-FFF2-40B4-BE49-F238E27FC236}">
                <a16:creationId xmlns:a16="http://schemas.microsoft.com/office/drawing/2014/main" id="{C4279F58-7EFD-AE49-ADB5-7534C69DCB22}"/>
              </a:ext>
            </a:extLst>
          </p:cNvPr>
          <p:cNvSpPr>
            <a:spLocks noGrp="1"/>
          </p:cNvSpPr>
          <p:nvPr>
            <p:ph sz="half" idx="1"/>
          </p:nvPr>
        </p:nvSpPr>
        <p:spPr>
          <a:xfrm>
            <a:off x="838199" y="1400783"/>
            <a:ext cx="11090945" cy="4975302"/>
          </a:xfrm>
        </p:spPr>
        <p:txBody>
          <a:bodyPr rtlCol="0">
            <a:normAutofit fontScale="85000" lnSpcReduction="10000"/>
          </a:bodyPr>
          <a:lstStyle/>
          <a:p>
            <a:pPr marL="0" indent="0" fontAlgn="auto">
              <a:lnSpc>
                <a:spcPct val="120000"/>
              </a:lnSpc>
              <a:spcAft>
                <a:spcPts val="0"/>
              </a:spcAft>
              <a:buNone/>
              <a:defRPr/>
            </a:pPr>
            <a:r>
              <a:rPr lang="fi-FI" sz="2300" b="0" dirty="0"/>
              <a:t>Lähetystyö on osa seurakuntien oleellista toiminta</a:t>
            </a:r>
          </a:p>
          <a:p>
            <a:pPr fontAlgn="auto">
              <a:lnSpc>
                <a:spcPct val="120000"/>
              </a:lnSpc>
              <a:spcAft>
                <a:spcPts val="0"/>
              </a:spcAft>
              <a:defRPr/>
            </a:pPr>
            <a:r>
              <a:rPr lang="fi-FI" sz="2600" b="0" dirty="0"/>
              <a:t>Kirkkolain mukaan seurakunta ”huolehtii” lähetystyöstä. Kirkkojärjestyksen mukaan ”seurakunnan ja sen jäsenten tulee edistää lähetystyötä”. Tämän seurakunnat tekevät yhteistyössä kirkon lähetysjärjestöjen kanssa, joiden toimintaan kuuluu kirkon kokonaisvaltaisen lähetystehtävän toteuttaminen</a:t>
            </a:r>
          </a:p>
          <a:p>
            <a:pPr fontAlgn="auto">
              <a:lnSpc>
                <a:spcPct val="120000"/>
              </a:lnSpc>
              <a:spcAft>
                <a:spcPts val="0"/>
              </a:spcAft>
              <a:defRPr/>
            </a:pPr>
            <a:r>
              <a:rPr lang="fi-FI" sz="2600" b="0" dirty="0"/>
              <a:t>Vähimmäistavoitteena on pidetty  2 % talousarviomäärärahoina verotuotoista (v. 2018)</a:t>
            </a:r>
          </a:p>
          <a:p>
            <a:pPr>
              <a:lnSpc>
                <a:spcPct val="120000"/>
              </a:lnSpc>
              <a:defRPr/>
            </a:pPr>
            <a:r>
              <a:rPr lang="fi-FI" sz="2600" b="0" dirty="0"/>
              <a:t>Paljon harkinnanvaraa paikalliseen seurakuntaan</a:t>
            </a:r>
          </a:p>
          <a:p>
            <a:r>
              <a:rPr lang="fi-FI" sz="2600" b="0" dirty="0"/>
              <a:t>Arvioidessaan jakoperusteita oman seurakuntansa osalta, seurakunta voi käyttää seuraavia välineitä: </a:t>
            </a:r>
          </a:p>
          <a:p>
            <a:pPr lvl="1"/>
            <a:r>
              <a:rPr lang="fi-FI" sz="2200" dirty="0"/>
              <a:t>1. Järjestön rooli seurakunnan oman lähetystehtävän toteuttamisessa. </a:t>
            </a:r>
          </a:p>
          <a:p>
            <a:pPr lvl="1"/>
            <a:r>
              <a:rPr lang="fi-FI" sz="2200" dirty="0"/>
              <a:t>2. Seurakunnan mahdollisuus osallistua järjestön lähetystoiminnan strategiseen suunnitteluun ja kehittämiseen sekä järjestön päätöksentekoon </a:t>
            </a:r>
          </a:p>
          <a:p>
            <a:pPr lvl="1"/>
            <a:r>
              <a:rPr lang="fi-FI" sz="2200" dirty="0"/>
              <a:t>3. Lähetystyön ja kansainvälisen diakonian kannatustilasto </a:t>
            </a:r>
          </a:p>
          <a:p>
            <a:pPr marL="0" indent="0" fontAlgn="auto">
              <a:lnSpc>
                <a:spcPct val="120000"/>
              </a:lnSpc>
              <a:spcAft>
                <a:spcPts val="0"/>
              </a:spcAft>
              <a:buNone/>
              <a:defRPr/>
            </a:pPr>
            <a:endParaRPr lang="fi-FI" dirty="0"/>
          </a:p>
        </p:txBody>
      </p:sp>
    </p:spTree>
    <p:extLst>
      <p:ext uri="{BB962C8B-B14F-4D97-AF65-F5344CB8AC3E}">
        <p14:creationId xmlns:p14="http://schemas.microsoft.com/office/powerpoint/2010/main" val="409961811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Kuva 9">
            <a:extLst>
              <a:ext uri="{FF2B5EF4-FFF2-40B4-BE49-F238E27FC236}">
                <a16:creationId xmlns:a16="http://schemas.microsoft.com/office/drawing/2014/main" id="{D210F947-0987-5F43-8004-BEDE683A7F83}"/>
              </a:ext>
            </a:extLst>
          </p:cNvPr>
          <p:cNvPicPr>
            <a:picLocks noChangeAspect="1" noChangeArrowheads="1"/>
          </p:cNvPicPr>
          <p:nvPr/>
        </p:nvPicPr>
        <p:blipFill>
          <a:blip r:embed="rId3"/>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Otsikko 1">
            <a:extLst>
              <a:ext uri="{FF2B5EF4-FFF2-40B4-BE49-F238E27FC236}">
                <a16:creationId xmlns:a16="http://schemas.microsoft.com/office/drawing/2014/main" id="{98803A55-1673-D246-B604-950C57D8DCEC}"/>
              </a:ext>
            </a:extLst>
          </p:cNvPr>
          <p:cNvSpPr>
            <a:spLocks noGrp="1" noChangeArrowheads="1"/>
          </p:cNvSpPr>
          <p:nvPr>
            <p:ph type="title"/>
          </p:nvPr>
        </p:nvSpPr>
        <p:spPr>
          <a:xfrm>
            <a:off x="838200" y="365126"/>
            <a:ext cx="8976919" cy="960336"/>
          </a:xfrm>
        </p:spPr>
        <p:txBody>
          <a:bodyPr/>
          <a:lstStyle/>
          <a:p>
            <a:r>
              <a:rPr lang="fi-FI" altLang="fi-FI" dirty="0">
                <a:solidFill>
                  <a:srgbClr val="71A93C"/>
                </a:solidFill>
              </a:rPr>
              <a:t>Kirkkohallitus  - Talousarvio 2024</a:t>
            </a:r>
          </a:p>
        </p:txBody>
      </p:sp>
      <p:sp>
        <p:nvSpPr>
          <p:cNvPr id="11" name="Sisällön paikkamerkki 10">
            <a:extLst>
              <a:ext uri="{FF2B5EF4-FFF2-40B4-BE49-F238E27FC236}">
                <a16:creationId xmlns:a16="http://schemas.microsoft.com/office/drawing/2014/main" id="{C4279F58-7EFD-AE49-ADB5-7534C69DCB22}"/>
              </a:ext>
            </a:extLst>
          </p:cNvPr>
          <p:cNvSpPr>
            <a:spLocks noGrp="1"/>
          </p:cNvSpPr>
          <p:nvPr>
            <p:ph sz="half" idx="1"/>
          </p:nvPr>
        </p:nvSpPr>
        <p:spPr>
          <a:xfrm>
            <a:off x="838199" y="1400783"/>
            <a:ext cx="11149669" cy="4975302"/>
          </a:xfrm>
        </p:spPr>
        <p:txBody>
          <a:bodyPr rtlCol="0">
            <a:normAutofit fontScale="55000" lnSpcReduction="20000"/>
          </a:bodyPr>
          <a:lstStyle/>
          <a:p>
            <a:pPr fontAlgn="auto">
              <a:lnSpc>
                <a:spcPct val="120000"/>
              </a:lnSpc>
              <a:spcAft>
                <a:spcPts val="0"/>
              </a:spcAft>
              <a:defRPr/>
            </a:pPr>
            <a:r>
              <a:rPr lang="fi-FI" b="0" dirty="0">
                <a:latin typeface="Open Sans" panose="020B0606030504020204"/>
              </a:rPr>
              <a:t>Talouden aktiivinen seuranta</a:t>
            </a:r>
          </a:p>
          <a:p>
            <a:pPr lvl="1" fontAlgn="auto">
              <a:lnSpc>
                <a:spcPct val="120000"/>
              </a:lnSpc>
              <a:spcAft>
                <a:spcPts val="0"/>
              </a:spcAft>
              <a:defRPr/>
            </a:pPr>
            <a:r>
              <a:rPr lang="fi-FI" dirty="0">
                <a:latin typeface="Open Sans" panose="020B0606030504020204"/>
              </a:rPr>
              <a:t>tilannetta voidaan parantaa lisäämällä tuottoja ja/tai vähentämällä kuluja</a:t>
            </a:r>
          </a:p>
          <a:p>
            <a:pPr fontAlgn="auto">
              <a:lnSpc>
                <a:spcPct val="120000"/>
              </a:lnSpc>
              <a:spcAft>
                <a:spcPts val="0"/>
              </a:spcAft>
              <a:defRPr/>
            </a:pPr>
            <a:r>
              <a:rPr lang="fi-FI" b="0" dirty="0">
                <a:latin typeface="Open Sans" panose="020B0606030504020204"/>
              </a:rPr>
              <a:t>Henkilöstö on seurakunnan tärkein resurssi</a:t>
            </a:r>
          </a:p>
          <a:p>
            <a:pPr lvl="1" fontAlgn="auto">
              <a:lnSpc>
                <a:spcPct val="120000"/>
              </a:lnSpc>
              <a:spcAft>
                <a:spcPts val="0"/>
              </a:spcAft>
              <a:defRPr/>
            </a:pPr>
            <a:r>
              <a:rPr lang="fi-FI" dirty="0">
                <a:latin typeface="Open Sans" panose="020B0606030504020204"/>
              </a:rPr>
              <a:t>Huolellisella henkilöstösuunnittelulla voidaan vaikuttaa siihen, että seurakunnalla on tulevaisuudessakin käytössään riittävät ja tarkoituksenmukaiset resurssit toiminnan turvaamiseksi</a:t>
            </a:r>
          </a:p>
          <a:p>
            <a:r>
              <a:rPr lang="fi-FI" sz="2900" b="0" dirty="0">
                <a:latin typeface="Open Sans" panose="020B0606030504020204"/>
              </a:rPr>
              <a:t>Seurakuntaliitos tai seurakuntayhtymä voi olla positiivinen muutos</a:t>
            </a:r>
          </a:p>
          <a:p>
            <a:pPr lvl="1"/>
            <a:r>
              <a:rPr lang="fi-FI" dirty="0">
                <a:latin typeface="Open Sans" panose="020B0606030504020204"/>
              </a:rPr>
              <a:t>uusi mahdollisuus</a:t>
            </a:r>
          </a:p>
          <a:p>
            <a:pPr lvl="1"/>
            <a:r>
              <a:rPr lang="fi-FI" dirty="0">
                <a:latin typeface="Open Sans" panose="020B0606030504020204"/>
              </a:rPr>
              <a:t>turvaa alueen seurakunnallisen toiminnan</a:t>
            </a:r>
          </a:p>
          <a:p>
            <a:pPr lvl="1"/>
            <a:r>
              <a:rPr lang="fi-FI" dirty="0">
                <a:latin typeface="Open Sans" panose="020B0606030504020204"/>
              </a:rPr>
              <a:t>luo mahdollisuudet monipuolisempaan toimintaan </a:t>
            </a:r>
          </a:p>
          <a:p>
            <a:pPr lvl="1"/>
            <a:r>
              <a:rPr lang="fi-FI" dirty="0">
                <a:latin typeface="Open Sans" panose="020B0606030504020204"/>
              </a:rPr>
              <a:t>parantaa henkilöstön työhyvinvointia.</a:t>
            </a:r>
          </a:p>
          <a:p>
            <a:r>
              <a:rPr lang="fi-FI" sz="2900" b="0" dirty="0">
                <a:latin typeface="Open Sans" panose="020B0606030504020204"/>
              </a:rPr>
              <a:t>Julkisyhteisöjen taloudenhoidon perustana on talouden tasapaino</a:t>
            </a:r>
          </a:p>
          <a:p>
            <a:pPr lvl="1"/>
            <a:r>
              <a:rPr lang="fi-FI" dirty="0">
                <a:latin typeface="Open Sans" panose="020B0606030504020204"/>
              </a:rPr>
              <a:t>Käytännössä talous on aina yli- tai alijäämäinen, mutta pitkällä aikavälillä sen tulee olla keskimäärin tasapainossa. </a:t>
            </a:r>
          </a:p>
          <a:p>
            <a:pPr lvl="1"/>
            <a:r>
              <a:rPr lang="fi-FI" dirty="0">
                <a:latin typeface="Open Sans" panose="020B0606030504020204"/>
              </a:rPr>
              <a:t>Talouden suunnittelussa pitää ottaa huomioon seurakunnan talouden nykytilan yli- tai alijäämäisyys. </a:t>
            </a:r>
          </a:p>
          <a:p>
            <a:pPr lvl="1"/>
            <a:r>
              <a:rPr lang="fi-FI" dirty="0">
                <a:latin typeface="Open Sans" panose="020B0606030504020204"/>
              </a:rPr>
              <a:t>Seurakuntatalouden voidaan katsoa olevan vakavissa taloudellisissa vaikeuksissa, jos taseeseen on kertynyt alijäämää. </a:t>
            </a:r>
          </a:p>
          <a:p>
            <a:pPr lvl="1"/>
            <a:r>
              <a:rPr lang="fi-FI" dirty="0">
                <a:latin typeface="Open Sans" panose="020B0606030504020204"/>
              </a:rPr>
              <a:t>Tilanne katsotaan olevan erittäin vaikea, jos tilikauden tulos on ollut negatiivinen kahtena tai useampana vuotena. </a:t>
            </a:r>
          </a:p>
          <a:p>
            <a:r>
              <a:rPr lang="fi-FI" b="0" dirty="0">
                <a:latin typeface="Open Sans" panose="020B0606030504020204"/>
              </a:rPr>
              <a:t>Uhkana pienet seurakunnat hallinnollistuvat ja toiminta supistuu (taloushaasteet, lainsäädäntö </a:t>
            </a:r>
            <a:r>
              <a:rPr lang="fi-FI" b="0" dirty="0" err="1">
                <a:latin typeface="Open Sans" panose="020B0606030504020204"/>
              </a:rPr>
              <a:t>vaatimukset,rekrytointiongelmat</a:t>
            </a:r>
            <a:r>
              <a:rPr lang="fi-FI" b="0" dirty="0">
                <a:latin typeface="Open Sans" panose="020B0606030504020204"/>
              </a:rPr>
              <a:t>)</a:t>
            </a:r>
          </a:p>
          <a:p>
            <a:endParaRPr lang="fi-FI" sz="2400" b="0" dirty="0">
              <a:latin typeface="Open Sans" panose="020B0606030504020204"/>
            </a:endParaRPr>
          </a:p>
          <a:p>
            <a:r>
              <a:rPr lang="fi-FI" dirty="0">
                <a:solidFill>
                  <a:srgbClr val="FF0000"/>
                </a:solidFill>
                <a:latin typeface="Open Sans" panose="020B0606030504020204"/>
              </a:rPr>
              <a:t>Hakataanko metsät, pidetäänkö rakennukset ---- vai henkilöstö ja toiminta?</a:t>
            </a:r>
          </a:p>
          <a:p>
            <a:pPr marL="0" indent="0" fontAlgn="auto">
              <a:lnSpc>
                <a:spcPct val="120000"/>
              </a:lnSpc>
              <a:spcAft>
                <a:spcPts val="0"/>
              </a:spcAft>
              <a:buNone/>
              <a:defRPr/>
            </a:pPr>
            <a:endParaRPr lang="fi-FI" dirty="0"/>
          </a:p>
        </p:txBody>
      </p:sp>
    </p:spTree>
    <p:extLst>
      <p:ext uri="{BB962C8B-B14F-4D97-AF65-F5344CB8AC3E}">
        <p14:creationId xmlns:p14="http://schemas.microsoft.com/office/powerpoint/2010/main" val="159328515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Kuva 9">
            <a:extLst>
              <a:ext uri="{FF2B5EF4-FFF2-40B4-BE49-F238E27FC236}">
                <a16:creationId xmlns:a16="http://schemas.microsoft.com/office/drawing/2014/main" id="{D210F947-0987-5F43-8004-BEDE683A7F83}"/>
              </a:ext>
            </a:extLst>
          </p:cNvPr>
          <p:cNvPicPr>
            <a:picLocks noChangeAspect="1" noChangeArrowheads="1"/>
          </p:cNvPicPr>
          <p:nvPr/>
        </p:nvPicPr>
        <p:blipFill>
          <a:blip r:embed="rId3"/>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Otsikko 1">
            <a:extLst>
              <a:ext uri="{FF2B5EF4-FFF2-40B4-BE49-F238E27FC236}">
                <a16:creationId xmlns:a16="http://schemas.microsoft.com/office/drawing/2014/main" id="{98803A55-1673-D246-B604-950C57D8DCEC}"/>
              </a:ext>
            </a:extLst>
          </p:cNvPr>
          <p:cNvSpPr>
            <a:spLocks noGrp="1" noChangeArrowheads="1"/>
          </p:cNvSpPr>
          <p:nvPr>
            <p:ph type="title"/>
          </p:nvPr>
        </p:nvSpPr>
        <p:spPr/>
        <p:txBody>
          <a:bodyPr/>
          <a:lstStyle/>
          <a:p>
            <a:r>
              <a:rPr lang="fi-FI" altLang="fi-FI" dirty="0">
                <a:solidFill>
                  <a:srgbClr val="71A93C"/>
                </a:solidFill>
              </a:rPr>
              <a:t>Talousarvion laadinnan perusteita</a:t>
            </a:r>
          </a:p>
        </p:txBody>
      </p:sp>
      <p:sp>
        <p:nvSpPr>
          <p:cNvPr id="11" name="Sisällön paikkamerkki 10">
            <a:extLst>
              <a:ext uri="{FF2B5EF4-FFF2-40B4-BE49-F238E27FC236}">
                <a16:creationId xmlns:a16="http://schemas.microsoft.com/office/drawing/2014/main" id="{C4279F58-7EFD-AE49-ADB5-7534C69DCB22}"/>
              </a:ext>
            </a:extLst>
          </p:cNvPr>
          <p:cNvSpPr>
            <a:spLocks noGrp="1"/>
          </p:cNvSpPr>
          <p:nvPr>
            <p:ph sz="half" idx="1"/>
          </p:nvPr>
        </p:nvSpPr>
        <p:spPr>
          <a:xfrm>
            <a:off x="6019800" y="1556426"/>
            <a:ext cx="5181600" cy="4620537"/>
          </a:xfrm>
        </p:spPr>
        <p:txBody>
          <a:bodyPr rtlCol="0">
            <a:normAutofit fontScale="55000" lnSpcReduction="20000"/>
          </a:bodyPr>
          <a:lstStyle/>
          <a:p>
            <a:pPr fontAlgn="auto">
              <a:lnSpc>
                <a:spcPct val="120000"/>
              </a:lnSpc>
              <a:spcAft>
                <a:spcPts val="0"/>
              </a:spcAft>
              <a:buFont typeface="Courier New" panose="02070309020205020404" pitchFamily="49" charset="0"/>
              <a:buChar char="o"/>
              <a:defRPr/>
            </a:pPr>
            <a:r>
              <a:rPr lang="fi-FI" sz="3400" b="0" dirty="0">
                <a:latin typeface="Open Sans" panose="020B0606030504020204"/>
              </a:rPr>
              <a:t>Työajankäyttö arvioitu, ei seurantaa</a:t>
            </a:r>
          </a:p>
          <a:p>
            <a:pPr fontAlgn="auto">
              <a:lnSpc>
                <a:spcPct val="120000"/>
              </a:lnSpc>
              <a:spcAft>
                <a:spcPts val="0"/>
              </a:spcAft>
              <a:buFont typeface="Courier New" panose="02070309020205020404" pitchFamily="49" charset="0"/>
              <a:buChar char="o"/>
              <a:defRPr/>
            </a:pPr>
            <a:r>
              <a:rPr lang="fi-FI" sz="3400" b="0" dirty="0">
                <a:latin typeface="Open Sans" panose="020B0606030504020204"/>
              </a:rPr>
              <a:t>Jakautuu talousarvion liitteen mukaisesti</a:t>
            </a:r>
          </a:p>
          <a:p>
            <a:pPr lvl="1">
              <a:buFont typeface="Courier New" panose="02070309020205020404" pitchFamily="49" charset="0"/>
              <a:buChar char="o"/>
            </a:pPr>
            <a:r>
              <a:rPr lang="fi-FI" sz="2900" dirty="0">
                <a:latin typeface="Open Sans" panose="020B0606030504020204"/>
              </a:rPr>
              <a:t>Hallinto		  	12 %	</a:t>
            </a:r>
          </a:p>
          <a:p>
            <a:pPr lvl="1">
              <a:buFont typeface="Courier New" panose="02070309020205020404" pitchFamily="49" charset="0"/>
              <a:buChar char="o"/>
            </a:pPr>
            <a:r>
              <a:rPr lang="fi-FI" sz="2900" dirty="0">
                <a:latin typeface="Open Sans" panose="020B0606030504020204"/>
              </a:rPr>
              <a:t>Seurakunnallinen toiminta	73 % 	</a:t>
            </a:r>
          </a:p>
          <a:p>
            <a:pPr lvl="1">
              <a:buFont typeface="Courier New" panose="02070309020205020404" pitchFamily="49" charset="0"/>
              <a:buChar char="o"/>
            </a:pPr>
            <a:r>
              <a:rPr lang="fi-FI" sz="2900" dirty="0">
                <a:latin typeface="Open Sans" panose="020B0606030504020204"/>
              </a:rPr>
              <a:t>Hautaustoimi		   9 %</a:t>
            </a:r>
          </a:p>
          <a:p>
            <a:pPr lvl="1">
              <a:buFont typeface="Courier New" panose="02070309020205020404" pitchFamily="49" charset="0"/>
              <a:buChar char="o"/>
            </a:pPr>
            <a:r>
              <a:rPr lang="fi-FI" sz="2900" dirty="0">
                <a:latin typeface="Open Sans" panose="020B0606030504020204"/>
              </a:rPr>
              <a:t>Kiinteistötoimi	           	   3 % 	</a:t>
            </a:r>
          </a:p>
          <a:p>
            <a:pPr lvl="1">
              <a:buFont typeface="Courier New" panose="02070309020205020404" pitchFamily="49" charset="0"/>
              <a:buChar char="o"/>
            </a:pPr>
            <a:r>
              <a:rPr lang="fi-FI" sz="2900" dirty="0">
                <a:latin typeface="Open Sans" panose="020B0606030504020204"/>
              </a:rPr>
              <a:t>Haudanhoitorahasto	 	   3 %</a:t>
            </a:r>
            <a:endParaRPr lang="fi-FI" sz="2900" b="0" dirty="0">
              <a:latin typeface="Open Sans" panose="020B0606030504020204"/>
            </a:endParaRPr>
          </a:p>
          <a:p>
            <a:pPr fontAlgn="auto">
              <a:lnSpc>
                <a:spcPct val="120000"/>
              </a:lnSpc>
              <a:spcAft>
                <a:spcPts val="0"/>
              </a:spcAft>
              <a:buFont typeface="Courier New" panose="02070309020205020404" pitchFamily="49" charset="0"/>
              <a:buChar char="o"/>
              <a:defRPr/>
            </a:pPr>
            <a:r>
              <a:rPr lang="fi-FI" sz="3400" b="0" dirty="0">
                <a:latin typeface="Open Sans" panose="020B0606030504020204"/>
              </a:rPr>
              <a:t>Arvonlisäverollisuus</a:t>
            </a:r>
          </a:p>
          <a:p>
            <a:pPr lvl="1">
              <a:buFont typeface="Courier New" panose="02070309020205020404" pitchFamily="49" charset="0"/>
              <a:buChar char="o"/>
            </a:pPr>
            <a:r>
              <a:rPr lang="fi-FI" sz="2900" b="0" dirty="0">
                <a:latin typeface="Open Sans" panose="020B0606030504020204"/>
              </a:rPr>
              <a:t>Pyhän Laurin Kappeli	   70 % 	</a:t>
            </a:r>
          </a:p>
          <a:p>
            <a:pPr lvl="1">
              <a:buFont typeface="Courier New" panose="02070309020205020404" pitchFamily="49" charset="0"/>
              <a:buChar char="o"/>
            </a:pPr>
            <a:r>
              <a:rPr lang="fi-FI" sz="2900" dirty="0">
                <a:latin typeface="Open Sans" panose="020B0606030504020204"/>
              </a:rPr>
              <a:t>Kolarin </a:t>
            </a:r>
            <a:r>
              <a:rPr lang="fi-FI" sz="2900" b="0" dirty="0">
                <a:latin typeface="Open Sans" panose="020B0606030504020204"/>
              </a:rPr>
              <a:t>Seurakuntakoti	   10 %</a:t>
            </a:r>
          </a:p>
          <a:p>
            <a:pPr lvl="1">
              <a:buFont typeface="Courier New" panose="02070309020205020404" pitchFamily="49" charset="0"/>
              <a:buChar char="o"/>
            </a:pPr>
            <a:r>
              <a:rPr lang="fi-FI" sz="2900" b="0" dirty="0">
                <a:latin typeface="Open Sans" panose="020B0606030504020204"/>
              </a:rPr>
              <a:t>Sieppijärven kirkko 	   10 %</a:t>
            </a:r>
          </a:p>
          <a:p>
            <a:pPr lvl="1">
              <a:buFont typeface="Courier New" panose="02070309020205020404" pitchFamily="49" charset="0"/>
              <a:buChar char="o"/>
            </a:pPr>
            <a:r>
              <a:rPr lang="fi-FI" sz="2900" b="0" dirty="0">
                <a:latin typeface="Open Sans" panose="020B0606030504020204"/>
              </a:rPr>
              <a:t>Metsätalous 	                   100 %</a:t>
            </a:r>
          </a:p>
          <a:p>
            <a:pPr lvl="1">
              <a:buFont typeface="Courier New" panose="02070309020205020404" pitchFamily="49" charset="0"/>
              <a:buChar char="o"/>
            </a:pPr>
            <a:r>
              <a:rPr lang="fi-FI" sz="2900" b="0" dirty="0">
                <a:latin typeface="Open Sans" panose="020B0606030504020204"/>
              </a:rPr>
              <a:t>As Oy Lehtorinne	   100 % 	</a:t>
            </a:r>
          </a:p>
          <a:p>
            <a:pPr marL="457200" lvl="1" indent="0">
              <a:buNone/>
            </a:pPr>
            <a:r>
              <a:rPr lang="fi-FI" sz="2900" dirty="0">
                <a:latin typeface="Open Sans" panose="020B0606030504020204"/>
              </a:rPr>
              <a:t>Pyhän Laurin kappelin arvonlisäverollisuus prosenttia  tarkistetaan tilinpäätöksen yhteydessä toiminnan mukaisesti</a:t>
            </a:r>
          </a:p>
        </p:txBody>
      </p:sp>
      <p:sp>
        <p:nvSpPr>
          <p:cNvPr id="12" name="Sisällön paikkamerkki 11">
            <a:extLst>
              <a:ext uri="{FF2B5EF4-FFF2-40B4-BE49-F238E27FC236}">
                <a16:creationId xmlns:a16="http://schemas.microsoft.com/office/drawing/2014/main" id="{628066B3-9732-BC4B-823A-BEE8F1B1644C}"/>
              </a:ext>
            </a:extLst>
          </p:cNvPr>
          <p:cNvSpPr>
            <a:spLocks noGrp="1"/>
          </p:cNvSpPr>
          <p:nvPr>
            <p:ph sz="half" idx="2"/>
          </p:nvPr>
        </p:nvSpPr>
        <p:spPr>
          <a:xfrm>
            <a:off x="604007" y="1680483"/>
            <a:ext cx="5181600" cy="4112976"/>
          </a:xfrm>
        </p:spPr>
        <p:txBody>
          <a:bodyPr rtlCol="0">
            <a:normAutofit fontScale="55000" lnSpcReduction="20000"/>
          </a:bodyPr>
          <a:lstStyle/>
          <a:p>
            <a:pPr marL="342900" indent="-342900">
              <a:buFont typeface="Courier New" panose="02070309020205020404" pitchFamily="49" charset="0"/>
              <a:buChar char="o"/>
            </a:pPr>
            <a:r>
              <a:rPr lang="fi-FI" sz="3600" b="0" dirty="0">
                <a:latin typeface="Open Sans" panose="020B0606030504020204"/>
              </a:rPr>
              <a:t>Kirkkoherran ja talouspäällikön tilannekartoitus</a:t>
            </a:r>
          </a:p>
          <a:p>
            <a:pPr marL="342900" indent="-342900">
              <a:buFont typeface="Courier New" panose="02070309020205020404" pitchFamily="49" charset="0"/>
              <a:buChar char="o"/>
            </a:pPr>
            <a:r>
              <a:rPr lang="fi-FI" sz="3600" b="0" dirty="0">
                <a:latin typeface="Open Sans" panose="020B0606030504020204"/>
              </a:rPr>
              <a:t>Yhteinen Väylä -strategia</a:t>
            </a:r>
            <a:endParaRPr lang="fi-FI" sz="3600" b="0" dirty="0"/>
          </a:p>
          <a:p>
            <a:pPr marL="342900" indent="-342900">
              <a:buFont typeface="Courier New" panose="02070309020205020404" pitchFamily="49" charset="0"/>
              <a:buChar char="o"/>
            </a:pPr>
            <a:r>
              <a:rPr lang="fi-FI" sz="3600" b="0" dirty="0">
                <a:latin typeface="Open Sans" panose="020B0606030504020204"/>
              </a:rPr>
              <a:t>Henkilöstön laatimat työalakohtaiset toimintasuunnitelmat ja talousarvioluvut</a:t>
            </a:r>
          </a:p>
          <a:p>
            <a:pPr marL="342900" indent="-342900">
              <a:buFont typeface="Courier New" panose="02070309020205020404" pitchFamily="49" charset="0"/>
              <a:buChar char="o"/>
            </a:pPr>
            <a:r>
              <a:rPr lang="fi-FI" sz="3600" b="0" dirty="0">
                <a:latin typeface="Open Sans" panose="020B0606030504020204"/>
              </a:rPr>
              <a:t>Henkilöstö 100 %  työajalla 9 hlö + tuntityö ja kausityöntekijät</a:t>
            </a:r>
          </a:p>
          <a:p>
            <a:pPr marL="342900" indent="-342900">
              <a:buFont typeface="Courier New" panose="02070309020205020404" pitchFamily="49" charset="0"/>
              <a:buChar char="o"/>
            </a:pPr>
            <a:r>
              <a:rPr lang="fi-FI" sz="3600" b="0" dirty="0" err="1">
                <a:latin typeface="Open Sans" panose="020B0606030504020204"/>
              </a:rPr>
              <a:t>FCG:n</a:t>
            </a:r>
            <a:r>
              <a:rPr lang="fi-FI" sz="3600" b="0" dirty="0">
                <a:latin typeface="Open Sans" panose="020B0606030504020204"/>
              </a:rPr>
              <a:t> ennusteet 9/2023 verotuotoista ja väestökehityksestä</a:t>
            </a:r>
          </a:p>
          <a:p>
            <a:pPr marL="342900" indent="-342900">
              <a:buFont typeface="Courier New" panose="02070309020205020404" pitchFamily="49" charset="0"/>
              <a:buChar char="o"/>
            </a:pPr>
            <a:r>
              <a:rPr lang="fi-FI" sz="3600" b="0" dirty="0">
                <a:latin typeface="Open Sans" panose="020B0606030504020204"/>
              </a:rPr>
              <a:t>Kirkkohallituksen ohjeet ja suositukset</a:t>
            </a:r>
          </a:p>
          <a:p>
            <a:pPr marL="342900" indent="-342900">
              <a:buFont typeface="Courier New" panose="02070309020205020404" pitchFamily="49" charset="0"/>
              <a:buChar char="o"/>
            </a:pPr>
            <a:r>
              <a:rPr lang="fi-FI" sz="3600" b="0" dirty="0">
                <a:latin typeface="Open Sans" panose="020B0606030504020204"/>
              </a:rPr>
              <a:t>Laki ja sääntömuutokset</a:t>
            </a:r>
          </a:p>
          <a:p>
            <a:pPr marL="342900" indent="-342900">
              <a:buFont typeface="Courier New" panose="02070309020205020404" pitchFamily="49" charset="0"/>
              <a:buChar char="o"/>
            </a:pPr>
            <a:r>
              <a:rPr lang="fi-FI" sz="3600" b="0" dirty="0">
                <a:latin typeface="Open Sans" panose="020B0606030504020204"/>
              </a:rPr>
              <a:t>Vuoden 2022 – 2023 kustannuskertymät</a:t>
            </a:r>
            <a:endParaRPr lang="fi-FI" sz="3600" b="0" dirty="0"/>
          </a:p>
          <a:p>
            <a:pPr fontAlgn="auto">
              <a:lnSpc>
                <a:spcPct val="120000"/>
              </a:lnSpc>
              <a:spcAft>
                <a:spcPts val="0"/>
              </a:spcAft>
              <a:defRPr/>
            </a:pPr>
            <a:endParaRPr lang="fi-FI" sz="3400" b="0" dirty="0"/>
          </a:p>
          <a:p>
            <a:pPr fontAlgn="auto">
              <a:lnSpc>
                <a:spcPct val="120000"/>
              </a:lnSpc>
              <a:spcAft>
                <a:spcPts val="0"/>
              </a:spcAft>
              <a:defRPr/>
            </a:pPr>
            <a:endParaRPr lang="fi-FI" b="0" dirty="0"/>
          </a:p>
        </p:txBody>
      </p:sp>
    </p:spTree>
    <p:extLst>
      <p:ext uri="{BB962C8B-B14F-4D97-AF65-F5344CB8AC3E}">
        <p14:creationId xmlns:p14="http://schemas.microsoft.com/office/powerpoint/2010/main" val="172842915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Kuva 9">
            <a:extLst>
              <a:ext uri="{FF2B5EF4-FFF2-40B4-BE49-F238E27FC236}">
                <a16:creationId xmlns:a16="http://schemas.microsoft.com/office/drawing/2014/main" id="{D210F947-0987-5F43-8004-BEDE683A7F83}"/>
              </a:ext>
            </a:extLst>
          </p:cNvPr>
          <p:cNvPicPr>
            <a:picLocks noChangeAspect="1" noChangeArrowheads="1"/>
          </p:cNvPicPr>
          <p:nvPr/>
        </p:nvPicPr>
        <p:blipFill>
          <a:blip r:embed="rId3"/>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Otsikko 1">
            <a:extLst>
              <a:ext uri="{FF2B5EF4-FFF2-40B4-BE49-F238E27FC236}">
                <a16:creationId xmlns:a16="http://schemas.microsoft.com/office/drawing/2014/main" id="{98803A55-1673-D246-B604-950C57D8DCEC}"/>
              </a:ext>
            </a:extLst>
          </p:cNvPr>
          <p:cNvSpPr>
            <a:spLocks noGrp="1" noChangeArrowheads="1"/>
          </p:cNvSpPr>
          <p:nvPr>
            <p:ph type="title"/>
          </p:nvPr>
        </p:nvSpPr>
        <p:spPr/>
        <p:txBody>
          <a:bodyPr/>
          <a:lstStyle/>
          <a:p>
            <a:r>
              <a:rPr lang="fi-FI" altLang="fi-FI" dirty="0">
                <a:solidFill>
                  <a:srgbClr val="71A93C"/>
                </a:solidFill>
              </a:rPr>
              <a:t>Talousarvion laadinnan perusteita</a:t>
            </a:r>
          </a:p>
        </p:txBody>
      </p:sp>
      <p:sp>
        <p:nvSpPr>
          <p:cNvPr id="11" name="Sisällön paikkamerkki 10">
            <a:extLst>
              <a:ext uri="{FF2B5EF4-FFF2-40B4-BE49-F238E27FC236}">
                <a16:creationId xmlns:a16="http://schemas.microsoft.com/office/drawing/2014/main" id="{C4279F58-7EFD-AE49-ADB5-7534C69DCB22}"/>
              </a:ext>
            </a:extLst>
          </p:cNvPr>
          <p:cNvSpPr>
            <a:spLocks noGrp="1"/>
          </p:cNvSpPr>
          <p:nvPr>
            <p:ph sz="half" idx="1"/>
          </p:nvPr>
        </p:nvSpPr>
        <p:spPr>
          <a:xfrm>
            <a:off x="6019800" y="1711929"/>
            <a:ext cx="5181600" cy="4620537"/>
          </a:xfrm>
        </p:spPr>
        <p:txBody>
          <a:bodyPr rtlCol="0">
            <a:noAutofit/>
          </a:bodyPr>
          <a:lstStyle/>
          <a:p>
            <a:pPr marL="285750" indent="-285750" fontAlgn="auto">
              <a:spcAft>
                <a:spcPts val="0"/>
              </a:spcAft>
              <a:defRPr/>
            </a:pPr>
            <a:r>
              <a:rPr lang="fi-FI" sz="1800" b="0" dirty="0">
                <a:latin typeface="Open Sans" panose="020B0606030504020204"/>
              </a:rPr>
              <a:t>Digitoidun hautakortiston lisätietojen tallennusta  jatketaan oman henkilökunnan toimesta</a:t>
            </a:r>
          </a:p>
          <a:p>
            <a:pPr marL="285750" indent="-285750" fontAlgn="auto">
              <a:spcAft>
                <a:spcPts val="0"/>
              </a:spcAft>
              <a:defRPr/>
            </a:pPr>
            <a:r>
              <a:rPr lang="fi-FI" sz="1800" b="0" dirty="0">
                <a:latin typeface="Open Sans" panose="020B0606030504020204"/>
              </a:rPr>
              <a:t>Sähköinen asiointipalvelu vaihtoehtoiseksi palvelumuodoksi</a:t>
            </a:r>
            <a:endParaRPr lang="fi-FI" sz="1800" b="0" dirty="0"/>
          </a:p>
          <a:p>
            <a:pPr marL="285750" indent="-285750" fontAlgn="auto">
              <a:spcAft>
                <a:spcPts val="0"/>
              </a:spcAft>
              <a:defRPr/>
            </a:pPr>
            <a:r>
              <a:rPr lang="fi-FI" sz="1800" b="0" dirty="0">
                <a:latin typeface="Open Sans" panose="020B0606030504020204"/>
              </a:rPr>
              <a:t>Vuosittaisille suntio ja virastopäiville osallistutaan</a:t>
            </a:r>
          </a:p>
          <a:p>
            <a:pPr marL="285750" indent="-285750" fontAlgn="auto">
              <a:spcAft>
                <a:spcPts val="0"/>
              </a:spcAft>
              <a:defRPr/>
            </a:pPr>
            <a:r>
              <a:rPr lang="fi-FI" sz="1800" b="0" dirty="0">
                <a:latin typeface="Open Sans" panose="020B0606030504020204"/>
              </a:rPr>
              <a:t>Esihenkilö päättää koulutuksiin osallistumisista, suositaan ensisijaisesti kouluttautumista etäyhteydellä</a:t>
            </a:r>
          </a:p>
          <a:p>
            <a:pPr marL="285750" indent="-285750" fontAlgn="auto">
              <a:spcAft>
                <a:spcPts val="0"/>
              </a:spcAft>
              <a:defRPr/>
            </a:pPr>
            <a:endParaRPr lang="fi-FI" sz="3800" b="0" dirty="0">
              <a:latin typeface="Open Sans" panose="020B0606030504020204"/>
            </a:endParaRPr>
          </a:p>
          <a:p>
            <a:pPr marL="0" indent="0">
              <a:buNone/>
              <a:defRPr/>
            </a:pPr>
            <a:br>
              <a:rPr lang="fi-FI" sz="3800" b="0" dirty="0">
                <a:latin typeface="Open Sans" panose="020B0606030504020204"/>
              </a:rPr>
            </a:br>
            <a:endParaRPr lang="fi-FI" sz="3800" b="0" dirty="0">
              <a:latin typeface="Open Sans" panose="020B0606030504020204"/>
            </a:endParaRPr>
          </a:p>
          <a:p>
            <a:pPr fontAlgn="auto">
              <a:lnSpc>
                <a:spcPct val="120000"/>
              </a:lnSpc>
              <a:spcAft>
                <a:spcPts val="0"/>
              </a:spcAft>
              <a:buFont typeface="Courier New" panose="02070309020205020404" pitchFamily="49" charset="0"/>
              <a:buChar char="o"/>
              <a:defRPr/>
            </a:pPr>
            <a:endParaRPr lang="fi-FI" sz="2900" dirty="0"/>
          </a:p>
        </p:txBody>
      </p:sp>
      <p:sp>
        <p:nvSpPr>
          <p:cNvPr id="12" name="Sisällön paikkamerkki 11">
            <a:extLst>
              <a:ext uri="{FF2B5EF4-FFF2-40B4-BE49-F238E27FC236}">
                <a16:creationId xmlns:a16="http://schemas.microsoft.com/office/drawing/2014/main" id="{628066B3-9732-BC4B-823A-BEE8F1B1644C}"/>
              </a:ext>
            </a:extLst>
          </p:cNvPr>
          <p:cNvSpPr>
            <a:spLocks noGrp="1"/>
          </p:cNvSpPr>
          <p:nvPr>
            <p:ph sz="half" idx="2"/>
          </p:nvPr>
        </p:nvSpPr>
        <p:spPr>
          <a:xfrm>
            <a:off x="604007" y="1372511"/>
            <a:ext cx="5181600" cy="5120364"/>
          </a:xfrm>
        </p:spPr>
        <p:txBody>
          <a:bodyPr rtlCol="0">
            <a:noAutofit/>
          </a:bodyPr>
          <a:lstStyle/>
          <a:p>
            <a:pPr fontAlgn="auto">
              <a:lnSpc>
                <a:spcPct val="120000"/>
              </a:lnSpc>
              <a:spcAft>
                <a:spcPts val="0"/>
              </a:spcAft>
              <a:defRPr/>
            </a:pPr>
            <a:r>
              <a:rPr lang="fi-FI" sz="1800" b="0" dirty="0">
                <a:latin typeface="Open Sans" panose="020B0606030504020204"/>
              </a:rPr>
              <a:t>Toiminnallinen toiminta on esitetty toimintasuunnitelmissa</a:t>
            </a:r>
          </a:p>
          <a:p>
            <a:pPr fontAlgn="auto">
              <a:lnSpc>
                <a:spcPct val="120000"/>
              </a:lnSpc>
              <a:spcAft>
                <a:spcPts val="0"/>
              </a:spcAft>
              <a:defRPr/>
            </a:pPr>
            <a:r>
              <a:rPr lang="fi-FI" sz="1800" b="0" dirty="0">
                <a:latin typeface="Open Sans" panose="020B0606030504020204"/>
              </a:rPr>
              <a:t>Toimintaa on lisätty  aikaisemmista vuosista nuorisotyön osalta </a:t>
            </a:r>
          </a:p>
          <a:p>
            <a:pPr fontAlgn="auto">
              <a:lnSpc>
                <a:spcPct val="120000"/>
              </a:lnSpc>
              <a:spcAft>
                <a:spcPts val="0"/>
              </a:spcAft>
              <a:defRPr/>
            </a:pPr>
            <a:r>
              <a:rPr lang="fi-FI" sz="1800" b="0" dirty="0">
                <a:latin typeface="Open Sans" panose="020B0606030504020204"/>
              </a:rPr>
              <a:t>Rakennuksien ylläpito ja kunnossapitoa jatketaan harkitusti</a:t>
            </a:r>
          </a:p>
          <a:p>
            <a:pPr fontAlgn="auto">
              <a:lnSpc>
                <a:spcPct val="120000"/>
              </a:lnSpc>
              <a:spcAft>
                <a:spcPts val="0"/>
              </a:spcAft>
              <a:defRPr/>
            </a:pPr>
            <a:r>
              <a:rPr lang="fi-FI" sz="1800" b="0" dirty="0"/>
              <a:t>Yhteistyö Ylitornion seurakunnan kanssa talouden ja hallinnon osalta arvioitu jatkuvan, </a:t>
            </a:r>
          </a:p>
          <a:p>
            <a:pPr>
              <a:lnSpc>
                <a:spcPct val="120000"/>
              </a:lnSpc>
              <a:defRPr/>
            </a:pPr>
            <a:r>
              <a:rPr lang="fi-FI" sz="1800" b="0" dirty="0">
                <a:latin typeface="Open Sans" panose="020B0606030504020204"/>
              </a:rPr>
              <a:t>Yhteistyö Pellon seurakunnan kanssa kiinteistö- ja hautaustoimen osalta on aloitettu</a:t>
            </a:r>
          </a:p>
          <a:p>
            <a:pPr>
              <a:lnSpc>
                <a:spcPct val="120000"/>
              </a:lnSpc>
              <a:defRPr/>
            </a:pPr>
            <a:r>
              <a:rPr lang="fi-FI" sz="1800" b="0" dirty="0">
                <a:latin typeface="Open Sans" panose="020B0606030504020204"/>
              </a:rPr>
              <a:t>Henkilökunnan työhyvinvointia tuetaan </a:t>
            </a:r>
          </a:p>
          <a:p>
            <a:pPr>
              <a:lnSpc>
                <a:spcPct val="120000"/>
              </a:lnSpc>
              <a:defRPr/>
            </a:pPr>
            <a:r>
              <a:rPr lang="fi-FI" sz="1800" b="0" dirty="0">
                <a:latin typeface="Open Sans" panose="020B0606030504020204"/>
              </a:rPr>
              <a:t>Työterveyshuollon kustannukset nousussa arvio 9 000  €</a:t>
            </a:r>
            <a:endParaRPr lang="fi-FI" sz="1800" b="0" dirty="0"/>
          </a:p>
        </p:txBody>
      </p:sp>
    </p:spTree>
    <p:extLst>
      <p:ext uri="{BB962C8B-B14F-4D97-AF65-F5344CB8AC3E}">
        <p14:creationId xmlns:p14="http://schemas.microsoft.com/office/powerpoint/2010/main" val="82578390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Kuva 9">
            <a:extLst>
              <a:ext uri="{FF2B5EF4-FFF2-40B4-BE49-F238E27FC236}">
                <a16:creationId xmlns:a16="http://schemas.microsoft.com/office/drawing/2014/main" id="{A59B6E4F-D084-5948-83E5-A2424315CEAA}"/>
              </a:ext>
            </a:extLst>
          </p:cNvPr>
          <p:cNvPicPr>
            <a:picLocks noChangeAspect="1" noChangeArrowheads="1"/>
          </p:cNvPicPr>
          <p:nvPr/>
        </p:nvPicPr>
        <p:blipFill>
          <a:blip r:embed="rId3"/>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Otsikko 1">
            <a:extLst>
              <a:ext uri="{FF2B5EF4-FFF2-40B4-BE49-F238E27FC236}">
                <a16:creationId xmlns:a16="http://schemas.microsoft.com/office/drawing/2014/main" id="{A5478B42-8CDD-6C48-869A-CCB7F24693C2}"/>
              </a:ext>
            </a:extLst>
          </p:cNvPr>
          <p:cNvSpPr>
            <a:spLocks noGrp="1" noChangeArrowheads="1"/>
          </p:cNvSpPr>
          <p:nvPr>
            <p:ph type="title"/>
          </p:nvPr>
        </p:nvSpPr>
        <p:spPr>
          <a:xfrm>
            <a:off x="838199" y="365126"/>
            <a:ext cx="9113197" cy="1164800"/>
          </a:xfrm>
        </p:spPr>
        <p:txBody>
          <a:bodyPr/>
          <a:lstStyle/>
          <a:p>
            <a:r>
              <a:rPr lang="fi-FI" altLang="fi-FI" dirty="0">
                <a:solidFill>
                  <a:srgbClr val="71A93C"/>
                </a:solidFill>
              </a:rPr>
              <a:t>Talousarvio 2024 - Hallinto</a:t>
            </a:r>
          </a:p>
        </p:txBody>
      </p:sp>
      <p:sp>
        <p:nvSpPr>
          <p:cNvPr id="4" name="Tekstiruutu 3">
            <a:extLst>
              <a:ext uri="{FF2B5EF4-FFF2-40B4-BE49-F238E27FC236}">
                <a16:creationId xmlns:a16="http://schemas.microsoft.com/office/drawing/2014/main" id="{F0E4C86E-C386-4172-AD2E-69AFE483E678}"/>
              </a:ext>
            </a:extLst>
          </p:cNvPr>
          <p:cNvSpPr txBox="1"/>
          <p:nvPr/>
        </p:nvSpPr>
        <p:spPr>
          <a:xfrm>
            <a:off x="910651" y="1299104"/>
            <a:ext cx="5442135" cy="4690515"/>
          </a:xfrm>
          <a:prstGeom prst="rect">
            <a:avLst/>
          </a:prstGeom>
          <a:noFill/>
        </p:spPr>
        <p:txBody>
          <a:bodyPr wrap="square" rtlCol="0">
            <a:spAutoFit/>
          </a:bodyPr>
          <a:lstStyle/>
          <a:p>
            <a:pPr marL="285750" indent="-285750">
              <a:lnSpc>
                <a:spcPct val="120000"/>
              </a:lnSpc>
              <a:buFont typeface="Arial" panose="020B0604020202020204" pitchFamily="34" charset="0"/>
              <a:buChar char="•"/>
              <a:defRPr/>
            </a:pPr>
            <a:r>
              <a:rPr lang="fi-FI" dirty="0"/>
              <a:t>Tietohallinnon kustannukset nousussa, yhteistyö kolmen seurakunnan kanssa tuo säästöjä verraten yksin toimivaan seurakuntaan</a:t>
            </a:r>
          </a:p>
          <a:p>
            <a:pPr marL="285750" indent="-285750">
              <a:lnSpc>
                <a:spcPct val="120000"/>
              </a:lnSpc>
              <a:buFont typeface="Arial" panose="020B0604020202020204" pitchFamily="34" charset="0"/>
              <a:buChar char="•"/>
              <a:defRPr/>
            </a:pPr>
            <a:r>
              <a:rPr lang="fi-FI" dirty="0"/>
              <a:t>Kirkon palvelukeskuksen kustannukset nousussa </a:t>
            </a:r>
            <a:br>
              <a:rPr lang="fi-FI" dirty="0"/>
            </a:br>
            <a:r>
              <a:rPr lang="fi-FI" dirty="0"/>
              <a:t>17 000 €</a:t>
            </a:r>
          </a:p>
          <a:p>
            <a:pPr marL="285750" indent="-285750">
              <a:lnSpc>
                <a:spcPct val="120000"/>
              </a:lnSpc>
              <a:buFont typeface="Arial" panose="020B0604020202020204" pitchFamily="34" charset="0"/>
              <a:buChar char="•"/>
              <a:defRPr/>
            </a:pPr>
            <a:r>
              <a:rPr lang="fi-FI" dirty="0"/>
              <a:t>Kirkonkirjojen ostopalvelu kustannukset pysyneet ennallaan 4 000 €</a:t>
            </a:r>
          </a:p>
          <a:p>
            <a:pPr marL="285750" indent="-285750">
              <a:lnSpc>
                <a:spcPct val="120000"/>
              </a:lnSpc>
              <a:buFont typeface="Arial" panose="020B0604020202020204" pitchFamily="34" charset="0"/>
              <a:buChar char="•"/>
              <a:defRPr/>
            </a:pPr>
            <a:r>
              <a:rPr lang="fi-FI" dirty="0"/>
              <a:t>Asiakirjahallinta käyttöönotto aloitettu 2023   Ylitornion seurakunnassa ja tietotaitoa  siirretään  yhteistyöseurakuntiin 2024 - 2026. </a:t>
            </a:r>
          </a:p>
          <a:p>
            <a:pPr marL="285750" indent="-285750">
              <a:lnSpc>
                <a:spcPct val="120000"/>
              </a:lnSpc>
              <a:buFont typeface="Arial" panose="020B0604020202020204" pitchFamily="34" charset="0"/>
              <a:buChar char="•"/>
              <a:defRPr/>
            </a:pPr>
            <a:r>
              <a:rPr lang="fi-FI" dirty="0"/>
              <a:t>Yhteistyökustannukset arvioitu 60 000 €</a:t>
            </a:r>
          </a:p>
          <a:p>
            <a:pPr marL="285750" indent="-285750">
              <a:lnSpc>
                <a:spcPct val="120000"/>
              </a:lnSpc>
              <a:buFont typeface="Arial" panose="020B0604020202020204" pitchFamily="34" charset="0"/>
              <a:buChar char="•"/>
              <a:defRPr/>
            </a:pPr>
            <a:r>
              <a:rPr lang="fi-FI" dirty="0"/>
              <a:t>Asiakirjahallinnan käyttöönotto vaatii konkreettista  työtä, arvioitu ostopalveluna 5 000 €</a:t>
            </a:r>
          </a:p>
          <a:p>
            <a:endParaRPr lang="fi-FI" dirty="0"/>
          </a:p>
        </p:txBody>
      </p:sp>
      <p:sp>
        <p:nvSpPr>
          <p:cNvPr id="2" name="Tekstiruutu 1">
            <a:extLst>
              <a:ext uri="{FF2B5EF4-FFF2-40B4-BE49-F238E27FC236}">
                <a16:creationId xmlns:a16="http://schemas.microsoft.com/office/drawing/2014/main" id="{056FEBCC-F7FC-4C30-91AE-7E00FBC7A690}"/>
              </a:ext>
            </a:extLst>
          </p:cNvPr>
          <p:cNvSpPr txBox="1"/>
          <p:nvPr/>
        </p:nvSpPr>
        <p:spPr>
          <a:xfrm>
            <a:off x="6845417" y="1299104"/>
            <a:ext cx="4932726" cy="2031325"/>
          </a:xfrm>
          <a:prstGeom prst="rect">
            <a:avLst/>
          </a:prstGeom>
          <a:noFill/>
        </p:spPr>
        <p:txBody>
          <a:bodyPr wrap="square" rtlCol="0">
            <a:spAutoFit/>
          </a:bodyPr>
          <a:lstStyle/>
          <a:p>
            <a:pPr marL="285750" indent="-285750">
              <a:buFont typeface="Arial" panose="020B0604020202020204" pitchFamily="34" charset="0"/>
              <a:buChar char="•"/>
              <a:defRPr/>
            </a:pPr>
            <a:r>
              <a:rPr lang="fi-FI" dirty="0">
                <a:latin typeface="Open Sans" panose="020B0606030504020204"/>
              </a:rPr>
              <a:t>Henkilöstö pyrkii pitämään lomarahoja vapaana, oman tahdon ja esihenkilön päätöksen mukaisesti. Lomarahojen osuus henkilöstökuluissa 24 200€</a:t>
            </a:r>
          </a:p>
          <a:p>
            <a:pPr marL="285750" indent="-285750">
              <a:buFont typeface="Arial" panose="020B0604020202020204" pitchFamily="34" charset="0"/>
              <a:buChar char="•"/>
              <a:defRPr/>
            </a:pPr>
            <a:endParaRPr lang="fi-FI" dirty="0">
              <a:latin typeface="Open Sans" panose="020B0606030504020204"/>
            </a:endParaRPr>
          </a:p>
          <a:p>
            <a:pPr marL="285750" indent="-285750">
              <a:buFont typeface="Arial" panose="020B0604020202020204" pitchFamily="34" charset="0"/>
              <a:buChar char="•"/>
              <a:defRPr/>
            </a:pPr>
            <a:r>
              <a:rPr lang="fi-FI" dirty="0">
                <a:latin typeface="Open Sans" panose="020B0606030504020204"/>
              </a:rPr>
              <a:t>Kirkkoneuvoston katastrofirahasto 1 000 €</a:t>
            </a:r>
          </a:p>
          <a:p>
            <a:endParaRPr lang="fi-FI" dirty="0"/>
          </a:p>
        </p:txBody>
      </p:sp>
    </p:spTree>
    <p:extLst>
      <p:ext uri="{BB962C8B-B14F-4D97-AF65-F5344CB8AC3E}">
        <p14:creationId xmlns:p14="http://schemas.microsoft.com/office/powerpoint/2010/main" val="321011241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Kuva 9">
            <a:extLst>
              <a:ext uri="{FF2B5EF4-FFF2-40B4-BE49-F238E27FC236}">
                <a16:creationId xmlns:a16="http://schemas.microsoft.com/office/drawing/2014/main" id="{A59B6E4F-D084-5948-83E5-A2424315CEAA}"/>
              </a:ext>
            </a:extLst>
          </p:cNvPr>
          <p:cNvPicPr>
            <a:picLocks noChangeAspect="1" noChangeArrowheads="1"/>
          </p:cNvPicPr>
          <p:nvPr/>
        </p:nvPicPr>
        <p:blipFill>
          <a:blip r:embed="rId3"/>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Otsikko 1">
            <a:extLst>
              <a:ext uri="{FF2B5EF4-FFF2-40B4-BE49-F238E27FC236}">
                <a16:creationId xmlns:a16="http://schemas.microsoft.com/office/drawing/2014/main" id="{A5478B42-8CDD-6C48-869A-CCB7F24693C2}"/>
              </a:ext>
            </a:extLst>
          </p:cNvPr>
          <p:cNvSpPr>
            <a:spLocks noGrp="1" noChangeArrowheads="1"/>
          </p:cNvSpPr>
          <p:nvPr>
            <p:ph type="title"/>
          </p:nvPr>
        </p:nvSpPr>
        <p:spPr>
          <a:xfrm>
            <a:off x="838199" y="365126"/>
            <a:ext cx="8943364" cy="943557"/>
          </a:xfrm>
        </p:spPr>
        <p:txBody>
          <a:bodyPr/>
          <a:lstStyle/>
          <a:p>
            <a:r>
              <a:rPr lang="fi-FI" altLang="fi-FI" sz="3200" dirty="0">
                <a:solidFill>
                  <a:srgbClr val="71A93C"/>
                </a:solidFill>
              </a:rPr>
              <a:t>Talousarvio 2024 – Varsinainen toiminta</a:t>
            </a:r>
          </a:p>
        </p:txBody>
      </p:sp>
      <p:sp>
        <p:nvSpPr>
          <p:cNvPr id="4" name="Tekstiruutu 3">
            <a:extLst>
              <a:ext uri="{FF2B5EF4-FFF2-40B4-BE49-F238E27FC236}">
                <a16:creationId xmlns:a16="http://schemas.microsoft.com/office/drawing/2014/main" id="{F0E4C86E-C386-4172-AD2E-69AFE483E678}"/>
              </a:ext>
            </a:extLst>
          </p:cNvPr>
          <p:cNvSpPr txBox="1"/>
          <p:nvPr/>
        </p:nvSpPr>
        <p:spPr>
          <a:xfrm>
            <a:off x="992221" y="1459148"/>
            <a:ext cx="10114803" cy="3416320"/>
          </a:xfrm>
          <a:prstGeom prst="rect">
            <a:avLst/>
          </a:prstGeom>
          <a:noFill/>
        </p:spPr>
        <p:txBody>
          <a:bodyPr wrap="square" rtlCol="0">
            <a:spAutoFit/>
          </a:bodyPr>
          <a:lstStyle/>
          <a:p>
            <a:pPr marL="285750" indent="-285750">
              <a:buFont typeface="Arial" panose="020B0604020202020204" pitchFamily="34" charset="0"/>
              <a:buChar char="•"/>
            </a:pPr>
            <a:r>
              <a:rPr lang="fi-FI" dirty="0"/>
              <a:t>Diakoniatyön avustukset, (1012410000)  		  3 000 €</a:t>
            </a:r>
          </a:p>
          <a:p>
            <a:pPr marL="285750" indent="-285750">
              <a:buFont typeface="Arial" panose="020B0604020202020204" pitchFamily="34" charset="0"/>
              <a:buChar char="•"/>
            </a:pPr>
            <a:r>
              <a:rPr lang="fi-FI" dirty="0"/>
              <a:t>Kansainväliseen lähetystyöhön (1012600000) 	  1 500 €</a:t>
            </a:r>
          </a:p>
          <a:p>
            <a:pPr marL="285750" indent="-285750">
              <a:buFont typeface="Arial" panose="020B0604020202020204" pitchFamily="34" charset="0"/>
              <a:buChar char="•"/>
            </a:pPr>
            <a:r>
              <a:rPr lang="fi-FI" dirty="0"/>
              <a:t>Seurakunta osallistuu tunturityön kautta laajasti sisälähetystyöhön</a:t>
            </a:r>
          </a:p>
          <a:p>
            <a:pPr marL="285750" indent="-285750">
              <a:buFont typeface="Arial" panose="020B0604020202020204" pitchFamily="34" charset="0"/>
              <a:buChar char="•"/>
            </a:pPr>
            <a:r>
              <a:rPr lang="fi-FI" dirty="0"/>
              <a:t>Rippikoulu Kuusamon </a:t>
            </a:r>
            <a:r>
              <a:rPr lang="fi-FI" dirty="0" err="1"/>
              <a:t>Oivangissa</a:t>
            </a:r>
            <a:r>
              <a:rPr lang="fi-FI" dirty="0"/>
              <a:t>, 40 nuorta, </a:t>
            </a:r>
            <a:br>
              <a:rPr lang="fi-FI" dirty="0"/>
            </a:br>
            <a:r>
              <a:rPr lang="fi-FI" dirty="0"/>
              <a:t>ostopalveluja käytetään 					39 500 €</a:t>
            </a:r>
          </a:p>
          <a:p>
            <a:pPr marL="285750" indent="-285750">
              <a:buFont typeface="Arial" panose="020B0604020202020204" pitchFamily="34" charset="0"/>
              <a:buChar char="•"/>
            </a:pPr>
            <a:r>
              <a:rPr lang="fi-FI" dirty="0"/>
              <a:t>Lapin seurakuntien kehitysvammatyö		  1 900 €</a:t>
            </a:r>
          </a:p>
          <a:p>
            <a:pPr marL="285750" indent="-285750">
              <a:buFont typeface="Arial" panose="020B0604020202020204" pitchFamily="34" charset="0"/>
              <a:buChar char="•"/>
            </a:pPr>
            <a:r>
              <a:rPr lang="fi-FI" dirty="0"/>
              <a:t>Nuorisotyön ostoihin on varattu 			  7 300 €</a:t>
            </a:r>
          </a:p>
          <a:p>
            <a:pPr marL="285750" indent="-285750">
              <a:buFont typeface="Arial" panose="020B0604020202020204" pitchFamily="34" charset="0"/>
              <a:buChar char="•"/>
            </a:pPr>
            <a:r>
              <a:rPr lang="fi-FI" dirty="0"/>
              <a:t>Kesäkahvila toimintaa Kolarin saaren kirkolla      4 000 €</a:t>
            </a:r>
          </a:p>
          <a:p>
            <a:pPr marL="285750" indent="-285750">
              <a:buFont typeface="Arial" panose="020B0604020202020204" pitchFamily="34" charset="0"/>
              <a:buChar char="•"/>
            </a:pPr>
            <a:r>
              <a:rPr lang="fi-FI" dirty="0"/>
              <a:t>Turistityötä Äkäslompolossa kustannusvaraus  41 700 €</a:t>
            </a:r>
          </a:p>
          <a:p>
            <a:pPr marL="285750" indent="-285750">
              <a:buFont typeface="Arial" panose="020B0604020202020204" pitchFamily="34" charset="0"/>
              <a:buChar char="•"/>
            </a:pPr>
            <a:r>
              <a:rPr lang="fi-FI" dirty="0"/>
              <a:t>Kriisinhoito ja valmiussuunnitelma työn alle  2024</a:t>
            </a:r>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endParaRPr lang="fi-FI" dirty="0"/>
          </a:p>
        </p:txBody>
      </p:sp>
    </p:spTree>
    <p:extLst>
      <p:ext uri="{BB962C8B-B14F-4D97-AF65-F5344CB8AC3E}">
        <p14:creationId xmlns:p14="http://schemas.microsoft.com/office/powerpoint/2010/main" val="108087204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Kuva 9">
            <a:extLst>
              <a:ext uri="{FF2B5EF4-FFF2-40B4-BE49-F238E27FC236}">
                <a16:creationId xmlns:a16="http://schemas.microsoft.com/office/drawing/2014/main" id="{A59B6E4F-D084-5948-83E5-A2424315CEAA}"/>
              </a:ext>
            </a:extLst>
          </p:cNvPr>
          <p:cNvPicPr>
            <a:picLocks noChangeAspect="1" noChangeArrowheads="1"/>
          </p:cNvPicPr>
          <p:nvPr/>
        </p:nvPicPr>
        <p:blipFill>
          <a:blip r:embed="rId3"/>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Otsikko 1">
            <a:extLst>
              <a:ext uri="{FF2B5EF4-FFF2-40B4-BE49-F238E27FC236}">
                <a16:creationId xmlns:a16="http://schemas.microsoft.com/office/drawing/2014/main" id="{A5478B42-8CDD-6C48-869A-CCB7F24693C2}"/>
              </a:ext>
            </a:extLst>
          </p:cNvPr>
          <p:cNvSpPr>
            <a:spLocks noGrp="1" noChangeArrowheads="1"/>
          </p:cNvSpPr>
          <p:nvPr>
            <p:ph type="title"/>
          </p:nvPr>
        </p:nvSpPr>
        <p:spPr>
          <a:xfrm>
            <a:off x="838199" y="365126"/>
            <a:ext cx="8943364" cy="943557"/>
          </a:xfrm>
        </p:spPr>
        <p:txBody>
          <a:bodyPr/>
          <a:lstStyle/>
          <a:p>
            <a:r>
              <a:rPr lang="fi-FI" altLang="fi-FI" sz="3200" dirty="0">
                <a:solidFill>
                  <a:srgbClr val="71A93C"/>
                </a:solidFill>
              </a:rPr>
              <a:t>Talousarvio 2024 – Hautaustoimi</a:t>
            </a:r>
          </a:p>
        </p:txBody>
      </p:sp>
      <p:sp>
        <p:nvSpPr>
          <p:cNvPr id="4" name="Tekstiruutu 3">
            <a:extLst>
              <a:ext uri="{FF2B5EF4-FFF2-40B4-BE49-F238E27FC236}">
                <a16:creationId xmlns:a16="http://schemas.microsoft.com/office/drawing/2014/main" id="{F0E4C86E-C386-4172-AD2E-69AFE483E678}"/>
              </a:ext>
            </a:extLst>
          </p:cNvPr>
          <p:cNvSpPr txBox="1"/>
          <p:nvPr/>
        </p:nvSpPr>
        <p:spPr>
          <a:xfrm>
            <a:off x="992221" y="1459148"/>
            <a:ext cx="10114803" cy="3693319"/>
          </a:xfrm>
          <a:prstGeom prst="rect">
            <a:avLst/>
          </a:prstGeom>
          <a:noFill/>
        </p:spPr>
        <p:txBody>
          <a:bodyPr wrap="square" rtlCol="0">
            <a:spAutoFit/>
          </a:bodyPr>
          <a:lstStyle/>
          <a:p>
            <a:pPr marL="285750" indent="-285750">
              <a:lnSpc>
                <a:spcPct val="120000"/>
              </a:lnSpc>
              <a:buFont typeface="Arial" panose="020B0604020202020204" pitchFamily="34" charset="0"/>
              <a:buChar char="•"/>
              <a:defRPr/>
            </a:pPr>
            <a:r>
              <a:rPr lang="fi-FI" dirty="0"/>
              <a:t>Tuotot ja kustannukset arvioitu 50 hautaustapahtumalla</a:t>
            </a:r>
          </a:p>
          <a:p>
            <a:pPr marL="285750" indent="-285750">
              <a:lnSpc>
                <a:spcPct val="120000"/>
              </a:lnSpc>
              <a:buFont typeface="Arial" panose="020B0604020202020204" pitchFamily="34" charset="0"/>
              <a:buChar char="•"/>
              <a:defRPr/>
            </a:pPr>
            <a:r>
              <a:rPr lang="fi-FI" dirty="0"/>
              <a:t>Kirkkolain mukaisia puuttuvia sääntöjä ja suunnitelmia päivitetään ja laaditaan</a:t>
            </a:r>
          </a:p>
          <a:p>
            <a:pPr marL="285750" indent="-285750">
              <a:buFont typeface="Arial" panose="020B0604020202020204" pitchFamily="34" charset="0"/>
              <a:buChar char="•"/>
            </a:pPr>
            <a:r>
              <a:rPr lang="fi-FI" dirty="0"/>
              <a:t>Hautaustoimen ohjelmisto hankintaa siirretään edelleen</a:t>
            </a:r>
          </a:p>
          <a:p>
            <a:pPr marL="285750" indent="-285750">
              <a:buFont typeface="Arial" panose="020B0604020202020204" pitchFamily="34" charset="0"/>
              <a:buChar char="•"/>
            </a:pPr>
            <a:r>
              <a:rPr lang="fi-FI" dirty="0"/>
              <a:t>Kehitetään nykyisillä ohjelmilla  hautaustoimen korvaavaa ohjelmaa</a:t>
            </a:r>
          </a:p>
          <a:p>
            <a:pPr marL="285750" indent="-285750">
              <a:lnSpc>
                <a:spcPct val="120000"/>
              </a:lnSpc>
              <a:buFont typeface="Arial" panose="020B0604020202020204" pitchFamily="34" charset="0"/>
              <a:buChar char="•"/>
            </a:pPr>
            <a:r>
              <a:rPr lang="fi-FI" dirty="0">
                <a:latin typeface="Open Sans" panose="020B0606030504020204"/>
              </a:rPr>
              <a:t>Digitoidun hautakortiston lisätietojen tallennus  on  arvioitu valmistuvan 2024 aikana, joka mahdollistaa hautojen kuulutusmenettelyn kesällä  2025</a:t>
            </a:r>
          </a:p>
          <a:p>
            <a:pPr marL="285750" indent="-285750">
              <a:lnSpc>
                <a:spcPct val="120000"/>
              </a:lnSpc>
              <a:buFont typeface="Arial" panose="020B0604020202020204" pitchFamily="34" charset="0"/>
              <a:buChar char="•"/>
            </a:pPr>
            <a:r>
              <a:rPr lang="fi-FI" dirty="0">
                <a:latin typeface="Open Sans" panose="020B0606030504020204"/>
              </a:rPr>
              <a:t>Hautaustoimen hinnastojen päivittäminen, mm. uurnahautaukset</a:t>
            </a:r>
          </a:p>
          <a:p>
            <a:pPr marL="285750" indent="-285750">
              <a:buFont typeface="Arial" panose="020B0604020202020204" pitchFamily="34" charset="0"/>
              <a:buChar char="•"/>
            </a:pPr>
            <a:endParaRPr lang="fi-FI" dirty="0">
              <a:highlight>
                <a:srgbClr val="FFFF00"/>
              </a:highlight>
              <a:latin typeface="Open Sans" panose="020B0606030504020204"/>
            </a:endParaRPr>
          </a:p>
          <a:p>
            <a:pPr marL="285750" indent="-285750">
              <a:buFont typeface="Arial" panose="020B0604020202020204" pitchFamily="34" charset="0"/>
              <a:buChar char="•"/>
            </a:pPr>
            <a:r>
              <a:rPr lang="fi-FI" dirty="0">
                <a:latin typeface="Open Sans" panose="020B0606030504020204"/>
              </a:rPr>
              <a:t>Haudanhoitorahaston toiminta on arvioitu edellisen vuoden tapaan taloudellisesti tasapainoon</a:t>
            </a:r>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endParaRPr lang="fi-FI" dirty="0"/>
          </a:p>
        </p:txBody>
      </p:sp>
    </p:spTree>
    <p:extLst>
      <p:ext uri="{BB962C8B-B14F-4D97-AF65-F5344CB8AC3E}">
        <p14:creationId xmlns:p14="http://schemas.microsoft.com/office/powerpoint/2010/main" val="69570762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Kuva 9">
            <a:extLst>
              <a:ext uri="{FF2B5EF4-FFF2-40B4-BE49-F238E27FC236}">
                <a16:creationId xmlns:a16="http://schemas.microsoft.com/office/drawing/2014/main" id="{A59B6E4F-D084-5948-83E5-A2424315CEAA}"/>
              </a:ext>
            </a:extLst>
          </p:cNvPr>
          <p:cNvPicPr>
            <a:picLocks noChangeAspect="1" noChangeArrowheads="1"/>
          </p:cNvPicPr>
          <p:nvPr/>
        </p:nvPicPr>
        <p:blipFill>
          <a:blip r:embed="rId3"/>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Otsikko 1">
            <a:extLst>
              <a:ext uri="{FF2B5EF4-FFF2-40B4-BE49-F238E27FC236}">
                <a16:creationId xmlns:a16="http://schemas.microsoft.com/office/drawing/2014/main" id="{A5478B42-8CDD-6C48-869A-CCB7F24693C2}"/>
              </a:ext>
            </a:extLst>
          </p:cNvPr>
          <p:cNvSpPr>
            <a:spLocks noGrp="1" noChangeArrowheads="1"/>
          </p:cNvSpPr>
          <p:nvPr>
            <p:ph type="title"/>
          </p:nvPr>
        </p:nvSpPr>
        <p:spPr>
          <a:xfrm>
            <a:off x="838199" y="365126"/>
            <a:ext cx="8943364" cy="943557"/>
          </a:xfrm>
        </p:spPr>
        <p:txBody>
          <a:bodyPr/>
          <a:lstStyle/>
          <a:p>
            <a:r>
              <a:rPr lang="fi-FI" altLang="fi-FI" sz="3200" dirty="0">
                <a:solidFill>
                  <a:srgbClr val="71A93C"/>
                </a:solidFill>
              </a:rPr>
              <a:t>Talousarvio 2024 – Kiinteistötoimi</a:t>
            </a:r>
          </a:p>
        </p:txBody>
      </p:sp>
      <p:sp>
        <p:nvSpPr>
          <p:cNvPr id="4" name="Tekstiruutu 3">
            <a:extLst>
              <a:ext uri="{FF2B5EF4-FFF2-40B4-BE49-F238E27FC236}">
                <a16:creationId xmlns:a16="http://schemas.microsoft.com/office/drawing/2014/main" id="{F0E4C86E-C386-4172-AD2E-69AFE483E678}"/>
              </a:ext>
            </a:extLst>
          </p:cNvPr>
          <p:cNvSpPr txBox="1"/>
          <p:nvPr/>
        </p:nvSpPr>
        <p:spPr>
          <a:xfrm>
            <a:off x="992221" y="1459148"/>
            <a:ext cx="10114803" cy="6740307"/>
          </a:xfrm>
          <a:prstGeom prst="rect">
            <a:avLst/>
          </a:prstGeom>
          <a:noFill/>
        </p:spPr>
        <p:txBody>
          <a:bodyPr wrap="square" rtlCol="0">
            <a:spAutoFit/>
          </a:bodyPr>
          <a:lstStyle/>
          <a:p>
            <a:pPr marL="342900" indent="-342900">
              <a:buFont typeface="Arial" panose="020B0604020202020204" pitchFamily="34" charset="0"/>
              <a:buChar char="•"/>
            </a:pPr>
            <a:r>
              <a:rPr lang="fi-FI" sz="2000" dirty="0">
                <a:latin typeface="Arial" panose="020B0604020202020204" pitchFamily="34" charset="0"/>
                <a:cs typeface="Arial" panose="020B0604020202020204" pitchFamily="34" charset="0"/>
              </a:rPr>
              <a:t>Metsätuottoja ei ole arvioitu (metsänhoitosuunnitelma) </a:t>
            </a:r>
          </a:p>
          <a:p>
            <a:pPr marL="800100" lvl="1" indent="-342900">
              <a:buFont typeface="Arial" panose="020B0604020202020204" pitchFamily="34" charset="0"/>
              <a:buChar char="•"/>
            </a:pPr>
            <a:endParaRPr lang="fi-FI"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i-FI" sz="2000" dirty="0">
                <a:latin typeface="Arial" panose="020B0604020202020204" pitchFamily="34" charset="0"/>
                <a:cs typeface="Arial" panose="020B0604020202020204" pitchFamily="34" charset="0"/>
              </a:rPr>
              <a:t>Seurakunta hakee ympäristödiplomia vuosille 2024 – 2028</a:t>
            </a:r>
          </a:p>
          <a:p>
            <a:pPr marL="342900" indent="-342900">
              <a:buFont typeface="Arial" panose="020B0604020202020204" pitchFamily="34" charset="0"/>
              <a:buChar char="•"/>
            </a:pPr>
            <a:endParaRPr lang="fi-FI"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i-FI" sz="2000" dirty="0">
                <a:latin typeface="Arial" panose="020B0604020202020204" pitchFamily="34" charset="0"/>
                <a:cs typeface="Arial" panose="020B0604020202020204" pitchFamily="34" charset="0"/>
              </a:rPr>
              <a:t>Kiinteistö- ja hautaustoimen päällikkö aloitti Pellossa 8/2023, jonka palveluille on tarvetta, arvioitu kustannus on  24 000 €</a:t>
            </a:r>
          </a:p>
          <a:p>
            <a:pPr marL="342900" indent="-342900">
              <a:buFont typeface="Arial" panose="020B0604020202020204" pitchFamily="34" charset="0"/>
              <a:buChar char="•"/>
            </a:pPr>
            <a:r>
              <a:rPr lang="fi-FI" sz="2200" dirty="0"/>
              <a:t>Kiinteistöstrategian laadinta on aloitettu, valmistuu 2024, ostopalveluna  4 000 €</a:t>
            </a:r>
          </a:p>
          <a:p>
            <a:pPr marL="342900" indent="-342900">
              <a:buFont typeface="Arial" panose="020B0604020202020204" pitchFamily="34" charset="0"/>
              <a:buChar char="•"/>
            </a:pPr>
            <a:r>
              <a:rPr lang="fi-FI" sz="2000" dirty="0">
                <a:latin typeface="Arial" panose="020B0604020202020204" pitchFamily="34" charset="0"/>
                <a:cs typeface="Arial" panose="020B0604020202020204" pitchFamily="34" charset="0"/>
              </a:rPr>
              <a:t>Ulkokunnossapidot tulevat tarjouskilpailuun keväällä 2024</a:t>
            </a:r>
          </a:p>
          <a:p>
            <a:pPr marL="285750" indent="-285750"/>
            <a:endParaRPr lang="fi-FI" sz="7200" dirty="0"/>
          </a:p>
          <a:p>
            <a:pPr marL="285750" indent="-285750"/>
            <a:endParaRPr lang="fi-FI" sz="7200" dirty="0">
              <a:latin typeface="Arial" panose="020B0604020202020204" pitchFamily="34" charset="0"/>
              <a:cs typeface="Arial" panose="020B0604020202020204" pitchFamily="34" charset="0"/>
            </a:endParaRPr>
          </a:p>
          <a:p>
            <a:pPr marL="285750" indent="-285750"/>
            <a:endParaRPr lang="fi-FI" sz="7200" dirty="0">
              <a:latin typeface="Arial" panose="020B0604020202020204" pitchFamily="34" charset="0"/>
              <a:cs typeface="Arial" panose="020B0604020202020204" pitchFamily="34" charset="0"/>
            </a:endParaRPr>
          </a:p>
          <a:p>
            <a:endParaRPr lang="fi-FI" dirty="0"/>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endParaRPr lang="fi-FI" dirty="0"/>
          </a:p>
        </p:txBody>
      </p:sp>
    </p:spTree>
    <p:extLst>
      <p:ext uri="{BB962C8B-B14F-4D97-AF65-F5344CB8AC3E}">
        <p14:creationId xmlns:p14="http://schemas.microsoft.com/office/powerpoint/2010/main" val="116848729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Kuva 9">
            <a:extLst>
              <a:ext uri="{FF2B5EF4-FFF2-40B4-BE49-F238E27FC236}">
                <a16:creationId xmlns:a16="http://schemas.microsoft.com/office/drawing/2014/main" id="{D210F947-0987-5F43-8004-BEDE683A7F83}"/>
              </a:ext>
            </a:extLst>
          </p:cNvPr>
          <p:cNvPicPr>
            <a:picLocks noChangeAspect="1" noChangeArrowheads="1"/>
          </p:cNvPicPr>
          <p:nvPr/>
        </p:nvPicPr>
        <p:blipFill>
          <a:blip r:embed="rId3"/>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Otsikko 1">
            <a:extLst>
              <a:ext uri="{FF2B5EF4-FFF2-40B4-BE49-F238E27FC236}">
                <a16:creationId xmlns:a16="http://schemas.microsoft.com/office/drawing/2014/main" id="{98803A55-1673-D246-B604-950C57D8DCEC}"/>
              </a:ext>
            </a:extLst>
          </p:cNvPr>
          <p:cNvSpPr>
            <a:spLocks noGrp="1" noChangeArrowheads="1"/>
          </p:cNvSpPr>
          <p:nvPr>
            <p:ph type="title"/>
          </p:nvPr>
        </p:nvSpPr>
        <p:spPr/>
        <p:txBody>
          <a:bodyPr/>
          <a:lstStyle/>
          <a:p>
            <a:r>
              <a:rPr lang="fi-FI" altLang="fi-FI" dirty="0">
                <a:solidFill>
                  <a:srgbClr val="71A93C"/>
                </a:solidFill>
              </a:rPr>
              <a:t>Talousarvion palvelujen ostot</a:t>
            </a:r>
          </a:p>
        </p:txBody>
      </p:sp>
      <p:pic>
        <p:nvPicPr>
          <p:cNvPr id="4" name="Sisällön paikkamerkki 3">
            <a:extLst>
              <a:ext uri="{FF2B5EF4-FFF2-40B4-BE49-F238E27FC236}">
                <a16:creationId xmlns:a16="http://schemas.microsoft.com/office/drawing/2014/main" id="{AE0348EA-BDBE-4B38-A222-D172A1727318}"/>
              </a:ext>
            </a:extLst>
          </p:cNvPr>
          <p:cNvPicPr>
            <a:picLocks noGrp="1" noChangeAspect="1"/>
          </p:cNvPicPr>
          <p:nvPr>
            <p:ph sz="half" idx="1"/>
          </p:nvPr>
        </p:nvPicPr>
        <p:blipFill>
          <a:blip r:embed="rId4"/>
          <a:stretch>
            <a:fillRect/>
          </a:stretch>
        </p:blipFill>
        <p:spPr>
          <a:xfrm>
            <a:off x="838199" y="1690687"/>
            <a:ext cx="4560959" cy="4181607"/>
          </a:xfrm>
          <a:prstGeom prst="rect">
            <a:avLst/>
          </a:prstGeom>
        </p:spPr>
      </p:pic>
      <p:pic>
        <p:nvPicPr>
          <p:cNvPr id="5" name="Kuva 4">
            <a:extLst>
              <a:ext uri="{FF2B5EF4-FFF2-40B4-BE49-F238E27FC236}">
                <a16:creationId xmlns:a16="http://schemas.microsoft.com/office/drawing/2014/main" id="{29259FA9-9789-491E-BE54-6F95FFD5C913}"/>
              </a:ext>
            </a:extLst>
          </p:cNvPr>
          <p:cNvPicPr>
            <a:picLocks noChangeAspect="1"/>
          </p:cNvPicPr>
          <p:nvPr/>
        </p:nvPicPr>
        <p:blipFill>
          <a:blip r:embed="rId5"/>
          <a:stretch>
            <a:fillRect/>
          </a:stretch>
        </p:blipFill>
        <p:spPr>
          <a:xfrm>
            <a:off x="5720678" y="1354349"/>
            <a:ext cx="5937922" cy="4854284"/>
          </a:xfrm>
          <a:prstGeom prst="rect">
            <a:avLst/>
          </a:prstGeom>
        </p:spPr>
      </p:pic>
      <p:sp>
        <p:nvSpPr>
          <p:cNvPr id="6" name="Tekstiruutu 5">
            <a:extLst>
              <a:ext uri="{FF2B5EF4-FFF2-40B4-BE49-F238E27FC236}">
                <a16:creationId xmlns:a16="http://schemas.microsoft.com/office/drawing/2014/main" id="{4E305E23-7F96-4E22-908E-A93003D4C9BE}"/>
              </a:ext>
            </a:extLst>
          </p:cNvPr>
          <p:cNvSpPr txBox="1"/>
          <p:nvPr/>
        </p:nvSpPr>
        <p:spPr>
          <a:xfrm>
            <a:off x="838200" y="5995815"/>
            <a:ext cx="4560958" cy="369332"/>
          </a:xfrm>
          <a:prstGeom prst="rect">
            <a:avLst/>
          </a:prstGeom>
          <a:noFill/>
        </p:spPr>
        <p:txBody>
          <a:bodyPr wrap="square" rtlCol="0">
            <a:spAutoFit/>
          </a:bodyPr>
          <a:lstStyle/>
          <a:p>
            <a:r>
              <a:rPr lang="fi-FI" dirty="0"/>
              <a:t>Yhteensä 	424 800 €</a:t>
            </a:r>
          </a:p>
        </p:txBody>
      </p:sp>
    </p:spTree>
    <p:extLst>
      <p:ext uri="{BB962C8B-B14F-4D97-AF65-F5344CB8AC3E}">
        <p14:creationId xmlns:p14="http://schemas.microsoft.com/office/powerpoint/2010/main" val="192578947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Kuva 9">
            <a:extLst>
              <a:ext uri="{FF2B5EF4-FFF2-40B4-BE49-F238E27FC236}">
                <a16:creationId xmlns:a16="http://schemas.microsoft.com/office/drawing/2014/main" id="{A59B6E4F-D084-5948-83E5-A2424315CEAA}"/>
              </a:ext>
            </a:extLst>
          </p:cNvPr>
          <p:cNvPicPr>
            <a:picLocks noChangeAspect="1" noChangeArrowheads="1"/>
          </p:cNvPicPr>
          <p:nvPr/>
        </p:nvPicPr>
        <p:blipFill>
          <a:blip r:embed="rId3"/>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Otsikko 1">
            <a:extLst>
              <a:ext uri="{FF2B5EF4-FFF2-40B4-BE49-F238E27FC236}">
                <a16:creationId xmlns:a16="http://schemas.microsoft.com/office/drawing/2014/main" id="{A5478B42-8CDD-6C48-869A-CCB7F24693C2}"/>
              </a:ext>
            </a:extLst>
          </p:cNvPr>
          <p:cNvSpPr>
            <a:spLocks noGrp="1" noChangeArrowheads="1"/>
          </p:cNvSpPr>
          <p:nvPr>
            <p:ph type="title"/>
          </p:nvPr>
        </p:nvSpPr>
        <p:spPr>
          <a:xfrm>
            <a:off x="838199" y="365126"/>
            <a:ext cx="9113197" cy="1164800"/>
          </a:xfrm>
        </p:spPr>
        <p:txBody>
          <a:bodyPr/>
          <a:lstStyle/>
          <a:p>
            <a:pPr algn="ctr"/>
            <a:r>
              <a:rPr lang="fi-FI" altLang="fi-FI" sz="3200" dirty="0">
                <a:solidFill>
                  <a:srgbClr val="71A93C"/>
                </a:solidFill>
              </a:rPr>
              <a:t>Verotuotot, valtionrahoitus ja sääntömääräiset kustannukset</a:t>
            </a:r>
          </a:p>
        </p:txBody>
      </p:sp>
      <p:pic>
        <p:nvPicPr>
          <p:cNvPr id="5" name="Kuva 4">
            <a:extLst>
              <a:ext uri="{FF2B5EF4-FFF2-40B4-BE49-F238E27FC236}">
                <a16:creationId xmlns:a16="http://schemas.microsoft.com/office/drawing/2014/main" id="{2F99A148-C47D-415D-A635-ACEF8937756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93234" y="1529925"/>
            <a:ext cx="11175184" cy="3755139"/>
          </a:xfrm>
          <a:prstGeom prst="rect">
            <a:avLst/>
          </a:prstGeom>
          <a:noFill/>
          <a:ln>
            <a:noFill/>
          </a:ln>
        </p:spPr>
      </p:pic>
      <p:pic>
        <p:nvPicPr>
          <p:cNvPr id="7" name="Kuva 6">
            <a:extLst>
              <a:ext uri="{FF2B5EF4-FFF2-40B4-BE49-F238E27FC236}">
                <a16:creationId xmlns:a16="http://schemas.microsoft.com/office/drawing/2014/main" id="{A0A27CCD-DBEA-4A58-A068-3B113610601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93234" y="5683204"/>
            <a:ext cx="11175183" cy="415592"/>
          </a:xfrm>
          <a:prstGeom prst="rect">
            <a:avLst/>
          </a:prstGeom>
          <a:noFill/>
          <a:ln>
            <a:noFill/>
          </a:ln>
        </p:spPr>
      </p:pic>
    </p:spTree>
    <p:extLst>
      <p:ext uri="{BB962C8B-B14F-4D97-AF65-F5344CB8AC3E}">
        <p14:creationId xmlns:p14="http://schemas.microsoft.com/office/powerpoint/2010/main" val="130197521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Kuva 8">
            <a:extLst>
              <a:ext uri="{FF2B5EF4-FFF2-40B4-BE49-F238E27FC236}">
                <a16:creationId xmlns:a16="http://schemas.microsoft.com/office/drawing/2014/main" id="{426D0DB4-71B0-074A-8365-36F9A962DE0E}"/>
              </a:ext>
            </a:extLst>
          </p:cNvPr>
          <p:cNvPicPr>
            <a:picLocks noChangeAspect="1" noChangeArrowheads="1"/>
          </p:cNvPicPr>
          <p:nvPr/>
        </p:nvPicPr>
        <p:blipFill>
          <a:blip r:embed="rId3"/>
          <a:srcRect/>
          <a:stretch/>
        </p:blipFill>
        <p:spPr bwMode="auto">
          <a:xfrm>
            <a:off x="0" y="0"/>
            <a:ext cx="12317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Suorakulmio 1">
            <a:extLst>
              <a:ext uri="{FF2B5EF4-FFF2-40B4-BE49-F238E27FC236}">
                <a16:creationId xmlns:a16="http://schemas.microsoft.com/office/drawing/2014/main" id="{AE005002-1CA5-BF42-A019-092599C29E53}"/>
              </a:ext>
            </a:extLst>
          </p:cNvPr>
          <p:cNvSpPr>
            <a:spLocks noChangeArrowheads="1"/>
          </p:cNvSpPr>
          <p:nvPr/>
        </p:nvSpPr>
        <p:spPr bwMode="auto">
          <a:xfrm>
            <a:off x="831850" y="750888"/>
            <a:ext cx="8864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fi-FI" altLang="fi-FI" sz="4400" b="1" dirty="0">
                <a:solidFill>
                  <a:srgbClr val="71A93C"/>
                </a:solidFill>
                <a:latin typeface="Open Sans" panose="020B0606030504020204" pitchFamily="34" charset="0"/>
                <a:cs typeface="Open Sans" panose="020B0606030504020204" pitchFamily="34" charset="0"/>
              </a:rPr>
              <a:t>Talousarvio päätasoilla</a:t>
            </a:r>
            <a:endParaRPr lang="fi-FI" altLang="fi-FI" sz="4400" dirty="0">
              <a:solidFill>
                <a:srgbClr val="71A93C"/>
              </a:solidFill>
              <a:latin typeface="Open Sans" panose="020B0606030504020204" pitchFamily="34" charset="0"/>
              <a:cs typeface="Open Sans" panose="020B0606030504020204" pitchFamily="34" charset="0"/>
            </a:endParaRPr>
          </a:p>
        </p:txBody>
      </p:sp>
      <p:sp>
        <p:nvSpPr>
          <p:cNvPr id="3" name="Suorakulmio 2">
            <a:extLst>
              <a:ext uri="{FF2B5EF4-FFF2-40B4-BE49-F238E27FC236}">
                <a16:creationId xmlns:a16="http://schemas.microsoft.com/office/drawing/2014/main" id="{03B62A30-3AD8-9C40-A6E6-1D9F49FD9897}"/>
              </a:ext>
            </a:extLst>
          </p:cNvPr>
          <p:cNvSpPr/>
          <p:nvPr/>
        </p:nvSpPr>
        <p:spPr>
          <a:xfrm>
            <a:off x="831850" y="2511425"/>
            <a:ext cx="2667000" cy="2677656"/>
          </a:xfrm>
          <a:prstGeom prst="rect">
            <a:avLst/>
          </a:prstGeom>
        </p:spPr>
        <p:txBody>
          <a:bodyPr>
            <a:spAutoFit/>
          </a:bodyPr>
          <a:lstStyle/>
          <a:p>
            <a:pPr eaLnBrk="1" fontAlgn="auto" hangingPunct="1">
              <a:spcBef>
                <a:spcPts val="0"/>
              </a:spcBef>
              <a:spcAft>
                <a:spcPts val="0"/>
              </a:spcAft>
              <a:defRPr/>
            </a:pPr>
            <a:r>
              <a:rPr lang="fi-FI" sz="2000" b="1" dirty="0">
                <a:latin typeface="Open Sans" panose="020B0606030504020204" pitchFamily="34" charset="0"/>
                <a:ea typeface="Open Sans" panose="020B0606030504020204" pitchFamily="34" charset="0"/>
                <a:cs typeface="Open Sans" panose="020B0606030504020204" pitchFamily="34" charset="0"/>
              </a:rPr>
              <a:t>Toiminta, (2)</a:t>
            </a:r>
          </a:p>
          <a:p>
            <a:pPr eaLnBrk="1" fontAlgn="auto" hangingPunct="1">
              <a:spcBef>
                <a:spcPts val="0"/>
              </a:spcBef>
              <a:spcAft>
                <a:spcPts val="0"/>
              </a:spcAft>
              <a:defRPr/>
            </a:pPr>
            <a:endParaRPr lang="fi-FI" sz="2000" b="1" dirty="0">
              <a:latin typeface="Open Sans" panose="020B0606030504020204" pitchFamily="34" charset="0"/>
              <a:ea typeface="Open Sans" panose="020B0606030504020204" pitchFamily="34" charset="0"/>
              <a:cs typeface="Open Sans" panose="020B0606030504020204" pitchFamily="34" charset="0"/>
            </a:endParaRPr>
          </a:p>
          <a:p>
            <a:pPr marL="285750" indent="-285750" eaLnBrk="1" fontAlgn="auto" hangingPunct="1">
              <a:spcBef>
                <a:spcPts val="0"/>
              </a:spcBef>
              <a:spcAft>
                <a:spcPts val="0"/>
              </a:spcAft>
              <a:buFont typeface="Arial" panose="020B0604020202020204" pitchFamily="34" charset="0"/>
              <a:buChar char="•"/>
              <a:defRPr/>
            </a:pPr>
            <a:r>
              <a:rPr lang="fi-FI" sz="1600" dirty="0">
                <a:latin typeface="Open Sans Semibold" panose="020B0606030504020204" pitchFamily="34" charset="0"/>
                <a:ea typeface="Open Sans Semibold" panose="020B0606030504020204" pitchFamily="34" charset="0"/>
                <a:cs typeface="Open Sans Semibold" panose="020B0606030504020204" pitchFamily="34" charset="0"/>
              </a:rPr>
              <a:t>Seurakunnan varsinainen palvelutehtävä</a:t>
            </a:r>
          </a:p>
          <a:p>
            <a:pPr marL="285750" indent="-285750" eaLnBrk="1" fontAlgn="auto" hangingPunct="1">
              <a:spcBef>
                <a:spcPts val="0"/>
              </a:spcBef>
              <a:spcAft>
                <a:spcPts val="0"/>
              </a:spcAft>
              <a:buFont typeface="Arial" panose="020B0604020202020204" pitchFamily="34" charset="0"/>
              <a:buChar char="•"/>
              <a:defRPr/>
            </a:pPr>
            <a:r>
              <a:rPr lang="fi-FI" sz="1600" dirty="0">
                <a:latin typeface="Open Sans Semibold" panose="020B0606030504020204" pitchFamily="34" charset="0"/>
                <a:ea typeface="Open Sans Semibold" panose="020B0606030504020204" pitchFamily="34" charset="0"/>
                <a:cs typeface="Open Sans Semibold" panose="020B0606030504020204" pitchFamily="34" charset="0"/>
              </a:rPr>
              <a:t>Kohtaamistoiminta</a:t>
            </a:r>
          </a:p>
          <a:p>
            <a:pPr marL="285750" indent="-285750" eaLnBrk="1" fontAlgn="auto" hangingPunct="1">
              <a:spcBef>
                <a:spcPts val="0"/>
              </a:spcBef>
              <a:spcAft>
                <a:spcPts val="0"/>
              </a:spcAft>
              <a:buFont typeface="Arial" panose="020B0604020202020204" pitchFamily="34" charset="0"/>
              <a:buChar char="•"/>
              <a:defRPr/>
            </a:pPr>
            <a:r>
              <a:rPr lang="fi-FI" sz="1600" dirty="0">
                <a:latin typeface="Open Sans Semibold" panose="020B0606030504020204" pitchFamily="34" charset="0"/>
                <a:ea typeface="Open Sans Semibold" panose="020B0606030504020204" pitchFamily="34" charset="0"/>
                <a:cs typeface="Open Sans Semibold" panose="020B0606030504020204" pitchFamily="34" charset="0"/>
              </a:rPr>
              <a:t>Jumalanpalveluselämä</a:t>
            </a:r>
          </a:p>
          <a:p>
            <a:pPr marL="285750" indent="-285750" eaLnBrk="1" fontAlgn="auto" hangingPunct="1">
              <a:spcBef>
                <a:spcPts val="0"/>
              </a:spcBef>
              <a:spcAft>
                <a:spcPts val="0"/>
              </a:spcAft>
              <a:buFont typeface="Arial" panose="020B0604020202020204" pitchFamily="34" charset="0"/>
              <a:buChar char="•"/>
              <a:defRPr/>
            </a:pPr>
            <a:r>
              <a:rPr lang="fi-FI" sz="1600" dirty="0">
                <a:latin typeface="Open Sans Semibold" panose="020B0606030504020204" pitchFamily="34" charset="0"/>
                <a:ea typeface="Open Sans Semibold" panose="020B0606030504020204" pitchFamily="34" charset="0"/>
                <a:cs typeface="Open Sans Semibold" panose="020B0606030504020204" pitchFamily="34" charset="0"/>
              </a:rPr>
              <a:t>Kirkollisverolla katettavaa toimintaa</a:t>
            </a:r>
          </a:p>
          <a:p>
            <a:pPr eaLnBrk="1" fontAlgn="auto" hangingPunct="1">
              <a:spcBef>
                <a:spcPts val="0"/>
              </a:spcBef>
              <a:spcAft>
                <a:spcPts val="0"/>
              </a:spcAft>
              <a:defRPr/>
            </a:pPr>
            <a:r>
              <a:rPr lang="fi-FI" sz="1600" dirty="0">
                <a:latin typeface="Open Sans Semibold" panose="020B0606030504020204" pitchFamily="34" charset="0"/>
                <a:ea typeface="Open Sans Semibold" panose="020B0606030504020204" pitchFamily="34" charset="0"/>
                <a:cs typeface="Open Sans Semibold" panose="020B0606030504020204" pitchFamily="34" charset="0"/>
              </a:rPr>
              <a:t> </a:t>
            </a:r>
          </a:p>
        </p:txBody>
      </p:sp>
      <p:sp>
        <p:nvSpPr>
          <p:cNvPr id="12" name="Suorakulmio 11">
            <a:extLst>
              <a:ext uri="{FF2B5EF4-FFF2-40B4-BE49-F238E27FC236}">
                <a16:creationId xmlns:a16="http://schemas.microsoft.com/office/drawing/2014/main" id="{82FD0D14-C62F-EB49-A788-5ADFE8A902DA}"/>
              </a:ext>
            </a:extLst>
          </p:cNvPr>
          <p:cNvSpPr/>
          <p:nvPr/>
        </p:nvSpPr>
        <p:spPr>
          <a:xfrm>
            <a:off x="3554413" y="2511425"/>
            <a:ext cx="2667000" cy="2431435"/>
          </a:xfrm>
          <a:prstGeom prst="rect">
            <a:avLst/>
          </a:prstGeom>
        </p:spPr>
        <p:txBody>
          <a:bodyPr>
            <a:spAutoFit/>
          </a:bodyPr>
          <a:lstStyle/>
          <a:p>
            <a:pPr eaLnBrk="1" fontAlgn="auto" hangingPunct="1">
              <a:spcBef>
                <a:spcPts val="0"/>
              </a:spcBef>
              <a:spcAft>
                <a:spcPts val="0"/>
              </a:spcAft>
              <a:defRPr/>
            </a:pPr>
            <a:r>
              <a:rPr lang="fi-FI" sz="2000" b="1" dirty="0">
                <a:latin typeface="Open Sans" panose="020B0606030504020204" pitchFamily="34" charset="0"/>
                <a:ea typeface="Open Sans" panose="020B0606030504020204" pitchFamily="34" charset="0"/>
                <a:cs typeface="Open Sans" panose="020B0606030504020204" pitchFamily="34" charset="0"/>
              </a:rPr>
              <a:t>Hautaustoimi, (4)</a:t>
            </a:r>
          </a:p>
          <a:p>
            <a:pPr eaLnBrk="1" fontAlgn="auto" hangingPunct="1">
              <a:spcBef>
                <a:spcPts val="0"/>
              </a:spcBef>
              <a:spcAft>
                <a:spcPts val="0"/>
              </a:spcAft>
              <a:defRPr/>
            </a:pPr>
            <a:endParaRPr lang="fi-FI" sz="2000" b="1" dirty="0">
              <a:latin typeface="Open Sans" panose="020B0606030504020204" pitchFamily="34" charset="0"/>
              <a:ea typeface="Open Sans" panose="020B0606030504020204" pitchFamily="34" charset="0"/>
              <a:cs typeface="Open Sans" panose="020B0606030504020204" pitchFamily="34" charset="0"/>
            </a:endParaRPr>
          </a:p>
          <a:p>
            <a:pPr marL="285750" indent="-285750" eaLnBrk="1" fontAlgn="auto" hangingPunct="1">
              <a:spcBef>
                <a:spcPts val="0"/>
              </a:spcBef>
              <a:spcAft>
                <a:spcPts val="0"/>
              </a:spcAft>
              <a:buFont typeface="Arial" panose="020B0604020202020204" pitchFamily="34" charset="0"/>
              <a:buChar char="•"/>
              <a:defRPr/>
            </a:pPr>
            <a:r>
              <a:rPr lang="fi-FI" sz="1600" dirty="0">
                <a:latin typeface="Open Sans Semibold" panose="020B0606030504020204" pitchFamily="34" charset="0"/>
                <a:ea typeface="Open Sans Semibold" panose="020B0606030504020204" pitchFamily="34" charset="0"/>
                <a:cs typeface="Open Sans Semibold" panose="020B0606030504020204" pitchFamily="34" charset="0"/>
              </a:rPr>
              <a:t>Seurakunnan lakisääteinen palvelutehtävä</a:t>
            </a:r>
          </a:p>
          <a:p>
            <a:pPr marL="285750" indent="-285750" eaLnBrk="1" fontAlgn="auto" hangingPunct="1">
              <a:spcBef>
                <a:spcPts val="0"/>
              </a:spcBef>
              <a:spcAft>
                <a:spcPts val="0"/>
              </a:spcAft>
              <a:buFont typeface="Arial" panose="020B0604020202020204" pitchFamily="34" charset="0"/>
              <a:buChar char="•"/>
              <a:defRPr/>
            </a:pPr>
            <a:r>
              <a:rPr lang="fi-FI" sz="1600" dirty="0">
                <a:latin typeface="Open Sans Semibold" panose="020B0606030504020204" pitchFamily="34" charset="0"/>
                <a:ea typeface="Open Sans Semibold" panose="020B0606030504020204" pitchFamily="34" charset="0"/>
                <a:cs typeface="Open Sans Semibold" panose="020B0606030504020204" pitchFamily="34" charset="0"/>
              </a:rPr>
              <a:t>Valtionrahoituksella ja omaisilta veloitettavilla maksuilla katettava tehtävä</a:t>
            </a:r>
          </a:p>
        </p:txBody>
      </p:sp>
      <p:sp>
        <p:nvSpPr>
          <p:cNvPr id="13" name="Suorakulmio 12">
            <a:extLst>
              <a:ext uri="{FF2B5EF4-FFF2-40B4-BE49-F238E27FC236}">
                <a16:creationId xmlns:a16="http://schemas.microsoft.com/office/drawing/2014/main" id="{D9E9C404-7D87-7346-AE42-151CC7EF9E65}"/>
              </a:ext>
            </a:extLst>
          </p:cNvPr>
          <p:cNvSpPr/>
          <p:nvPr/>
        </p:nvSpPr>
        <p:spPr>
          <a:xfrm>
            <a:off x="6096000" y="2511425"/>
            <a:ext cx="2865438" cy="1692771"/>
          </a:xfrm>
          <a:prstGeom prst="rect">
            <a:avLst/>
          </a:prstGeom>
        </p:spPr>
        <p:txBody>
          <a:bodyPr>
            <a:spAutoFit/>
          </a:bodyPr>
          <a:lstStyle/>
          <a:p>
            <a:pPr eaLnBrk="1" fontAlgn="auto" hangingPunct="1">
              <a:spcBef>
                <a:spcPts val="0"/>
              </a:spcBef>
              <a:spcAft>
                <a:spcPts val="0"/>
              </a:spcAft>
              <a:defRPr/>
            </a:pPr>
            <a:r>
              <a:rPr lang="fi-FI" sz="2000" b="1" dirty="0">
                <a:latin typeface="Open Sans" panose="020B0606030504020204" pitchFamily="34" charset="0"/>
                <a:ea typeface="Open Sans" panose="020B0606030504020204" pitchFamily="34" charset="0"/>
                <a:cs typeface="Open Sans" panose="020B0606030504020204" pitchFamily="34" charset="0"/>
              </a:rPr>
              <a:t>Tukitoimi, talous (1)</a:t>
            </a:r>
          </a:p>
          <a:p>
            <a:pPr eaLnBrk="1" fontAlgn="auto" hangingPunct="1">
              <a:spcBef>
                <a:spcPts val="0"/>
              </a:spcBef>
              <a:spcAft>
                <a:spcPts val="0"/>
              </a:spcAft>
              <a:defRPr/>
            </a:pPr>
            <a:endParaRPr lang="fi-FI" sz="2000" b="1" dirty="0">
              <a:latin typeface="Open Sans" panose="020B0606030504020204" pitchFamily="34" charset="0"/>
              <a:ea typeface="Open Sans" panose="020B0606030504020204" pitchFamily="34" charset="0"/>
              <a:cs typeface="Open Sans" panose="020B0606030504020204" pitchFamily="34" charset="0"/>
            </a:endParaRPr>
          </a:p>
          <a:p>
            <a:pPr marL="285750" indent="-285750" eaLnBrk="1" fontAlgn="auto" hangingPunct="1">
              <a:spcBef>
                <a:spcPts val="0"/>
              </a:spcBef>
              <a:spcAft>
                <a:spcPts val="0"/>
              </a:spcAft>
              <a:buFont typeface="Arial" panose="020B0604020202020204" pitchFamily="34" charset="0"/>
              <a:buChar char="•"/>
              <a:defRPr/>
            </a:pPr>
            <a:r>
              <a:rPr lang="fi-FI" sz="1600" dirty="0">
                <a:latin typeface="Open Sans Semibold" panose="020B0606030504020204" pitchFamily="34" charset="0"/>
                <a:ea typeface="Open Sans Semibold" panose="020B0606030504020204" pitchFamily="34" charset="0"/>
                <a:cs typeface="Open Sans Semibold" panose="020B0606030504020204" pitchFamily="34" charset="0"/>
              </a:rPr>
              <a:t>Toiminnan tarkoitus on tukea varsinaisia palvelutehtäviä</a:t>
            </a:r>
          </a:p>
          <a:p>
            <a:pPr marL="285750" indent="-285750" eaLnBrk="1" fontAlgn="auto" hangingPunct="1">
              <a:spcBef>
                <a:spcPts val="0"/>
              </a:spcBef>
              <a:spcAft>
                <a:spcPts val="0"/>
              </a:spcAft>
              <a:buFont typeface="Arial" panose="020B0604020202020204" pitchFamily="34" charset="0"/>
              <a:buChar char="•"/>
              <a:defRPr/>
            </a:pPr>
            <a:endParaRPr lang="fi-FI" sz="1600" b="1" dirty="0">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14" name="Suorakulmio 13">
            <a:extLst>
              <a:ext uri="{FF2B5EF4-FFF2-40B4-BE49-F238E27FC236}">
                <a16:creationId xmlns:a16="http://schemas.microsoft.com/office/drawing/2014/main" id="{D5AC2562-45DB-194E-B7E1-0F0D37A8A45A}"/>
              </a:ext>
            </a:extLst>
          </p:cNvPr>
          <p:cNvSpPr/>
          <p:nvPr/>
        </p:nvSpPr>
        <p:spPr>
          <a:xfrm>
            <a:off x="8961438" y="2511425"/>
            <a:ext cx="2984128" cy="2185214"/>
          </a:xfrm>
          <a:prstGeom prst="rect">
            <a:avLst/>
          </a:prstGeom>
        </p:spPr>
        <p:txBody>
          <a:bodyPr wrap="square">
            <a:spAutoFit/>
          </a:bodyPr>
          <a:lstStyle/>
          <a:p>
            <a:pPr eaLnBrk="1" fontAlgn="auto" hangingPunct="1">
              <a:spcBef>
                <a:spcPts val="0"/>
              </a:spcBef>
              <a:spcAft>
                <a:spcPts val="0"/>
              </a:spcAft>
              <a:defRPr/>
            </a:pPr>
            <a:r>
              <a:rPr lang="fi-FI" sz="2000" b="1" dirty="0">
                <a:latin typeface="Open Sans" panose="020B0606030504020204" pitchFamily="34" charset="0"/>
                <a:ea typeface="Open Sans" panose="020B0606030504020204" pitchFamily="34" charset="0"/>
                <a:cs typeface="Open Sans" panose="020B0606030504020204" pitchFamily="34" charset="0"/>
              </a:rPr>
              <a:t>Tukitoimi, kiinteistö (5)</a:t>
            </a:r>
          </a:p>
          <a:p>
            <a:pPr eaLnBrk="1" fontAlgn="auto" hangingPunct="1">
              <a:spcBef>
                <a:spcPts val="0"/>
              </a:spcBef>
              <a:spcAft>
                <a:spcPts val="0"/>
              </a:spcAft>
              <a:defRPr/>
            </a:pPr>
            <a:endParaRPr lang="fi-FI" sz="2000" b="1" dirty="0">
              <a:latin typeface="Open Sans" panose="020B0606030504020204" pitchFamily="34" charset="0"/>
              <a:ea typeface="Open Sans" panose="020B0606030504020204" pitchFamily="34" charset="0"/>
              <a:cs typeface="Open Sans" panose="020B0606030504020204" pitchFamily="34" charset="0"/>
            </a:endParaRPr>
          </a:p>
          <a:p>
            <a:pPr marL="285750" indent="-285750" eaLnBrk="1" fontAlgn="auto" hangingPunct="1">
              <a:spcBef>
                <a:spcPts val="0"/>
              </a:spcBef>
              <a:spcAft>
                <a:spcPts val="0"/>
              </a:spcAft>
              <a:buFont typeface="Arial" panose="020B0604020202020204" pitchFamily="34" charset="0"/>
              <a:buChar char="•"/>
              <a:defRPr/>
            </a:pPr>
            <a:r>
              <a:rPr lang="fi-FI" sz="1600" dirty="0">
                <a:latin typeface="Open Sans Semibold" panose="020B0606030504020204" pitchFamily="34" charset="0"/>
                <a:ea typeface="Open Sans Semibold" panose="020B0606030504020204" pitchFamily="34" charset="0"/>
                <a:cs typeface="Open Sans Semibold" panose="020B0606030504020204" pitchFamily="34" charset="0"/>
              </a:rPr>
              <a:t>Kiinteistötoimi mahdollistaa varsinaisen toiminnan</a:t>
            </a:r>
          </a:p>
          <a:p>
            <a:pPr marL="285750" indent="-285750" eaLnBrk="1" fontAlgn="auto" hangingPunct="1">
              <a:spcBef>
                <a:spcPts val="0"/>
              </a:spcBef>
              <a:spcAft>
                <a:spcPts val="0"/>
              </a:spcAft>
              <a:buFont typeface="Arial" panose="020B0604020202020204" pitchFamily="34" charset="0"/>
              <a:buChar char="•"/>
              <a:defRPr/>
            </a:pPr>
            <a:r>
              <a:rPr lang="fi-FI" sz="1600" dirty="0">
                <a:latin typeface="Open Sans Semibold" panose="020B0606030504020204" pitchFamily="34" charset="0"/>
                <a:ea typeface="Open Sans Semibold" panose="020B0606030504020204" pitchFamily="34" charset="0"/>
                <a:cs typeface="Open Sans Semibold" panose="020B0606030504020204" pitchFamily="34" charset="0"/>
              </a:rPr>
              <a:t>Tuottaa varallisuutta kiinteistöjen ylläpitoon ja joiltain osin seurakunnan varsinaiseen toimintaan</a:t>
            </a:r>
          </a:p>
        </p:txBody>
      </p:sp>
      <p:sp>
        <p:nvSpPr>
          <p:cNvPr id="8" name="Suorakulmio 7">
            <a:extLst>
              <a:ext uri="{FF2B5EF4-FFF2-40B4-BE49-F238E27FC236}">
                <a16:creationId xmlns:a16="http://schemas.microsoft.com/office/drawing/2014/main" id="{89D89459-968D-467F-8AA5-D0AA234354E9}"/>
              </a:ext>
            </a:extLst>
          </p:cNvPr>
          <p:cNvSpPr/>
          <p:nvPr/>
        </p:nvSpPr>
        <p:spPr>
          <a:xfrm>
            <a:off x="6221413" y="4188807"/>
            <a:ext cx="2984128" cy="2000548"/>
          </a:xfrm>
          <a:prstGeom prst="rect">
            <a:avLst/>
          </a:prstGeom>
        </p:spPr>
        <p:txBody>
          <a:bodyPr wrap="square">
            <a:spAutoFit/>
          </a:bodyPr>
          <a:lstStyle/>
          <a:p>
            <a:pPr eaLnBrk="1" fontAlgn="auto" hangingPunct="1">
              <a:spcBef>
                <a:spcPts val="0"/>
              </a:spcBef>
              <a:spcAft>
                <a:spcPts val="0"/>
              </a:spcAft>
              <a:defRPr/>
            </a:pPr>
            <a:r>
              <a:rPr lang="fi-FI" sz="2000" b="1" dirty="0">
                <a:latin typeface="Open Sans" panose="020B0606030504020204" pitchFamily="34" charset="0"/>
                <a:ea typeface="Open Sans" panose="020B0606030504020204" pitchFamily="34" charset="0"/>
                <a:cs typeface="Open Sans" panose="020B0606030504020204" pitchFamily="34" charset="0"/>
              </a:rPr>
              <a:t>Hautainhoitorahasto, (9)</a:t>
            </a:r>
          </a:p>
          <a:p>
            <a:pPr eaLnBrk="1" fontAlgn="auto" hangingPunct="1">
              <a:spcBef>
                <a:spcPts val="0"/>
              </a:spcBef>
              <a:spcAft>
                <a:spcPts val="0"/>
              </a:spcAft>
              <a:defRPr/>
            </a:pPr>
            <a:endParaRPr lang="fi-FI" sz="20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r>
              <a:rPr lang="fi-FI" sz="1600" dirty="0">
                <a:latin typeface="Open Sans Semibold" panose="020B0606030504020204" pitchFamily="34" charset="0"/>
                <a:ea typeface="Open Sans Semibold" panose="020B0606030504020204" pitchFamily="34" charset="0"/>
                <a:cs typeface="Open Sans Semibold" panose="020B0606030504020204" pitchFamily="34" charset="0"/>
              </a:rPr>
              <a:t>Erillinen seurantakohde</a:t>
            </a:r>
          </a:p>
          <a:p>
            <a:pPr marL="285750" indent="-285750">
              <a:buFont typeface="Arial" panose="020B0604020202020204" pitchFamily="34" charset="0"/>
              <a:buChar char="•"/>
              <a:defRPr/>
            </a:pPr>
            <a:r>
              <a:rPr lang="fi-FI" sz="1600" dirty="0">
                <a:latin typeface="Open Sans Semibold" panose="020B0606030504020204" pitchFamily="34" charset="0"/>
                <a:ea typeface="Open Sans Semibold" panose="020B0606030504020204" pitchFamily="34" charset="0"/>
                <a:cs typeface="Open Sans Semibold" panose="020B0606030504020204" pitchFamily="34" charset="0"/>
              </a:rPr>
              <a:t>Vastaa sopimushautojen hoitamisesta määräajan</a:t>
            </a:r>
            <a:endParaRPr lang="fi-FI" sz="1200" b="1" dirty="0">
              <a:latin typeface="Open Sans Semibold" panose="020B0606030504020204" pitchFamily="34" charset="0"/>
              <a:ea typeface="Open Sans Semibold" panose="020B0606030504020204" pitchFamily="34" charset="0"/>
              <a:cs typeface="Open Sans Semibold" panose="020B0606030504020204" pitchFamily="34" charset="0"/>
            </a:endParaRPr>
          </a:p>
          <a:p>
            <a:pPr eaLnBrk="1" fontAlgn="auto" hangingPunct="1">
              <a:spcBef>
                <a:spcPts val="0"/>
              </a:spcBef>
              <a:spcAft>
                <a:spcPts val="0"/>
              </a:spcAft>
              <a:defRPr/>
            </a:pPr>
            <a:r>
              <a:rPr lang="fi-FI" sz="1600" dirty="0">
                <a:latin typeface="Open Sans Semibold" panose="020B0606030504020204" pitchFamily="34" charset="0"/>
                <a:ea typeface="Open Sans Semibold" panose="020B0606030504020204" pitchFamily="34" charset="0"/>
                <a:cs typeface="Open Sans Semibold" panose="020B0606030504020204" pitchFamily="34" charset="0"/>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250" fill="hold"/>
                                        <p:tgtEl>
                                          <p:spTgt spid="12"/>
                                        </p:tgtEl>
                                        <p:attrNameLst>
                                          <p:attrName>ppt_x</p:attrName>
                                        </p:attrNameLst>
                                      </p:cBhvr>
                                      <p:tavLst>
                                        <p:tav tm="0">
                                          <p:val>
                                            <p:strVal val="#ppt_x"/>
                                          </p:val>
                                        </p:tav>
                                        <p:tav tm="100000">
                                          <p:val>
                                            <p:strVal val="#ppt_x"/>
                                          </p:val>
                                        </p:tav>
                                      </p:tavLst>
                                    </p:anim>
                                    <p:anim calcmode="lin" valueType="num">
                                      <p:cBhvr additive="base">
                                        <p:cTn id="14"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50" fill="hold"/>
                                        <p:tgtEl>
                                          <p:spTgt spid="13"/>
                                        </p:tgtEl>
                                        <p:attrNameLst>
                                          <p:attrName>ppt_x</p:attrName>
                                        </p:attrNameLst>
                                      </p:cBhvr>
                                      <p:tavLst>
                                        <p:tav tm="0">
                                          <p:val>
                                            <p:strVal val="#ppt_x"/>
                                          </p:val>
                                        </p:tav>
                                        <p:tav tm="100000">
                                          <p:val>
                                            <p:strVal val="#ppt_x"/>
                                          </p:val>
                                        </p:tav>
                                      </p:tavLst>
                                    </p:anim>
                                    <p:anim calcmode="lin" valueType="num">
                                      <p:cBhvr additive="base">
                                        <p:cTn id="20" dur="2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50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250" fill="hold"/>
                                        <p:tgtEl>
                                          <p:spTgt spid="14"/>
                                        </p:tgtEl>
                                        <p:attrNameLst>
                                          <p:attrName>ppt_x</p:attrName>
                                        </p:attrNameLst>
                                      </p:cBhvr>
                                      <p:tavLst>
                                        <p:tav tm="0">
                                          <p:val>
                                            <p:strVal val="#ppt_x"/>
                                          </p:val>
                                        </p:tav>
                                        <p:tav tm="100000">
                                          <p:val>
                                            <p:strVal val="#ppt_x"/>
                                          </p:val>
                                        </p:tav>
                                      </p:tavLst>
                                    </p:anim>
                                    <p:anim calcmode="lin" valueType="num">
                                      <p:cBhvr additive="base">
                                        <p:cTn id="26" dur="25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5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250" fill="hold"/>
                                        <p:tgtEl>
                                          <p:spTgt spid="8"/>
                                        </p:tgtEl>
                                        <p:attrNameLst>
                                          <p:attrName>ppt_x</p:attrName>
                                        </p:attrNameLst>
                                      </p:cBhvr>
                                      <p:tavLst>
                                        <p:tav tm="0">
                                          <p:val>
                                            <p:strVal val="#ppt_x"/>
                                          </p:val>
                                        </p:tav>
                                        <p:tav tm="100000">
                                          <p:val>
                                            <p:strVal val="#ppt_x"/>
                                          </p:val>
                                        </p:tav>
                                      </p:tavLst>
                                    </p:anim>
                                    <p:anim calcmode="lin" valueType="num">
                                      <p:cBhvr additive="base">
                                        <p:cTn id="32" dur="2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4"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Kuva 9">
            <a:extLst>
              <a:ext uri="{FF2B5EF4-FFF2-40B4-BE49-F238E27FC236}">
                <a16:creationId xmlns:a16="http://schemas.microsoft.com/office/drawing/2014/main" id="{A59B6E4F-D084-5948-83E5-A2424315CEAA}"/>
              </a:ext>
            </a:extLst>
          </p:cNvPr>
          <p:cNvPicPr>
            <a:picLocks noChangeAspect="1" noChangeArrowheads="1"/>
          </p:cNvPicPr>
          <p:nvPr/>
        </p:nvPicPr>
        <p:blipFill>
          <a:blip r:embed="rId3"/>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Otsikko 1">
            <a:extLst>
              <a:ext uri="{FF2B5EF4-FFF2-40B4-BE49-F238E27FC236}">
                <a16:creationId xmlns:a16="http://schemas.microsoft.com/office/drawing/2014/main" id="{A5478B42-8CDD-6C48-869A-CCB7F24693C2}"/>
              </a:ext>
            </a:extLst>
          </p:cNvPr>
          <p:cNvSpPr>
            <a:spLocks noGrp="1" noChangeArrowheads="1"/>
          </p:cNvSpPr>
          <p:nvPr>
            <p:ph type="title"/>
          </p:nvPr>
        </p:nvSpPr>
        <p:spPr>
          <a:xfrm>
            <a:off x="838199" y="365126"/>
            <a:ext cx="9113197" cy="1164800"/>
          </a:xfrm>
        </p:spPr>
        <p:txBody>
          <a:bodyPr/>
          <a:lstStyle/>
          <a:p>
            <a:pPr algn="ctr"/>
            <a:r>
              <a:rPr lang="fi-FI" altLang="fi-FI" sz="3200" dirty="0">
                <a:solidFill>
                  <a:srgbClr val="71A93C"/>
                </a:solidFill>
              </a:rPr>
              <a:t>Verotuotot, valtionrahoitus ja sääntömääräiset kustannukset</a:t>
            </a:r>
          </a:p>
        </p:txBody>
      </p:sp>
      <p:pic>
        <p:nvPicPr>
          <p:cNvPr id="6" name="Kuva 5">
            <a:extLst>
              <a:ext uri="{FF2B5EF4-FFF2-40B4-BE49-F238E27FC236}">
                <a16:creationId xmlns:a16="http://schemas.microsoft.com/office/drawing/2014/main" id="{FBEA9C8C-E73A-4132-8ACB-4B8A8069F5E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819" y="1409350"/>
            <a:ext cx="11075937" cy="5008228"/>
          </a:xfrm>
          <a:prstGeom prst="rect">
            <a:avLst/>
          </a:prstGeom>
          <a:noFill/>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Kuva 9">
            <a:extLst>
              <a:ext uri="{FF2B5EF4-FFF2-40B4-BE49-F238E27FC236}">
                <a16:creationId xmlns:a16="http://schemas.microsoft.com/office/drawing/2014/main" id="{A59B6E4F-D084-5948-83E5-A2424315CEAA}"/>
              </a:ext>
            </a:extLst>
          </p:cNvPr>
          <p:cNvPicPr>
            <a:picLocks noChangeAspect="1" noChangeArrowheads="1"/>
          </p:cNvPicPr>
          <p:nvPr/>
        </p:nvPicPr>
        <p:blipFill>
          <a:blip r:embed="rId3"/>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Otsikko 1">
            <a:extLst>
              <a:ext uri="{FF2B5EF4-FFF2-40B4-BE49-F238E27FC236}">
                <a16:creationId xmlns:a16="http://schemas.microsoft.com/office/drawing/2014/main" id="{A5478B42-8CDD-6C48-869A-CCB7F24693C2}"/>
              </a:ext>
            </a:extLst>
          </p:cNvPr>
          <p:cNvSpPr>
            <a:spLocks noGrp="1" noChangeArrowheads="1"/>
          </p:cNvSpPr>
          <p:nvPr>
            <p:ph type="title"/>
          </p:nvPr>
        </p:nvSpPr>
        <p:spPr>
          <a:xfrm>
            <a:off x="838199" y="365126"/>
            <a:ext cx="8960141" cy="624775"/>
          </a:xfrm>
        </p:spPr>
        <p:txBody>
          <a:bodyPr/>
          <a:lstStyle/>
          <a:p>
            <a:pPr algn="ctr"/>
            <a:r>
              <a:rPr lang="fi-FI" altLang="fi-FI" sz="3200" dirty="0">
                <a:solidFill>
                  <a:srgbClr val="71A93C"/>
                </a:solidFill>
              </a:rPr>
              <a:t>Kateseuranta</a:t>
            </a:r>
          </a:p>
        </p:txBody>
      </p:sp>
      <p:pic>
        <p:nvPicPr>
          <p:cNvPr id="6" name="Kuva 5">
            <a:extLst>
              <a:ext uri="{FF2B5EF4-FFF2-40B4-BE49-F238E27FC236}">
                <a16:creationId xmlns:a16="http://schemas.microsoft.com/office/drawing/2014/main" id="{15AC52DB-D3C0-4390-B416-796EA6D2F63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9783" y="1124126"/>
            <a:ext cx="11165747" cy="5176006"/>
          </a:xfrm>
          <a:prstGeom prst="rect">
            <a:avLst/>
          </a:prstGeom>
          <a:noFill/>
          <a:ln>
            <a:noFill/>
          </a:ln>
        </p:spPr>
      </p:pic>
    </p:spTree>
    <p:extLst>
      <p:ext uri="{BB962C8B-B14F-4D97-AF65-F5344CB8AC3E}">
        <p14:creationId xmlns:p14="http://schemas.microsoft.com/office/powerpoint/2010/main" val="179353597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Kuva 9">
            <a:extLst>
              <a:ext uri="{FF2B5EF4-FFF2-40B4-BE49-F238E27FC236}">
                <a16:creationId xmlns:a16="http://schemas.microsoft.com/office/drawing/2014/main" id="{A59B6E4F-D084-5948-83E5-A2424315CEAA}"/>
              </a:ext>
            </a:extLst>
          </p:cNvPr>
          <p:cNvPicPr>
            <a:picLocks noChangeAspect="1" noChangeArrowheads="1"/>
          </p:cNvPicPr>
          <p:nvPr/>
        </p:nvPicPr>
        <p:blipFill>
          <a:blip r:embed="rId3"/>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Otsikko 1">
            <a:extLst>
              <a:ext uri="{FF2B5EF4-FFF2-40B4-BE49-F238E27FC236}">
                <a16:creationId xmlns:a16="http://schemas.microsoft.com/office/drawing/2014/main" id="{A5478B42-8CDD-6C48-869A-CCB7F24693C2}"/>
              </a:ext>
            </a:extLst>
          </p:cNvPr>
          <p:cNvSpPr>
            <a:spLocks noGrp="1" noChangeArrowheads="1"/>
          </p:cNvSpPr>
          <p:nvPr>
            <p:ph type="title"/>
          </p:nvPr>
        </p:nvSpPr>
        <p:spPr>
          <a:xfrm>
            <a:off x="1027770" y="365126"/>
            <a:ext cx="8806893" cy="1142661"/>
          </a:xfrm>
        </p:spPr>
        <p:txBody>
          <a:bodyPr/>
          <a:lstStyle/>
          <a:p>
            <a:r>
              <a:rPr lang="fi-FI" altLang="fi-FI" sz="3200" dirty="0">
                <a:solidFill>
                  <a:srgbClr val="71A93C"/>
                </a:solidFill>
              </a:rPr>
              <a:t>Tuloslaskelma pääluokin</a:t>
            </a:r>
          </a:p>
        </p:txBody>
      </p:sp>
      <p:pic>
        <p:nvPicPr>
          <p:cNvPr id="5" name="Kuva 4">
            <a:extLst>
              <a:ext uri="{FF2B5EF4-FFF2-40B4-BE49-F238E27FC236}">
                <a16:creationId xmlns:a16="http://schemas.microsoft.com/office/drawing/2014/main" id="{8413F8C7-3355-4D07-B559-6734B2C3CE0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27770" y="1375153"/>
            <a:ext cx="5925185" cy="4711700"/>
          </a:xfrm>
          <a:prstGeom prst="rect">
            <a:avLst/>
          </a:prstGeom>
          <a:noFill/>
          <a:ln>
            <a:noFill/>
          </a:ln>
        </p:spPr>
      </p:pic>
    </p:spTree>
    <p:extLst>
      <p:ext uri="{BB962C8B-B14F-4D97-AF65-F5344CB8AC3E}">
        <p14:creationId xmlns:p14="http://schemas.microsoft.com/office/powerpoint/2010/main" val="1379718994"/>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Kuva 9">
            <a:extLst>
              <a:ext uri="{FF2B5EF4-FFF2-40B4-BE49-F238E27FC236}">
                <a16:creationId xmlns:a16="http://schemas.microsoft.com/office/drawing/2014/main" id="{A59B6E4F-D084-5948-83E5-A2424315CEAA}"/>
              </a:ext>
            </a:extLst>
          </p:cNvPr>
          <p:cNvPicPr>
            <a:picLocks noChangeAspect="1" noChangeArrowheads="1"/>
          </p:cNvPicPr>
          <p:nvPr/>
        </p:nvPicPr>
        <p:blipFill>
          <a:blip r:embed="rId3"/>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Otsikko 1">
            <a:extLst>
              <a:ext uri="{FF2B5EF4-FFF2-40B4-BE49-F238E27FC236}">
                <a16:creationId xmlns:a16="http://schemas.microsoft.com/office/drawing/2014/main" id="{A5478B42-8CDD-6C48-869A-CCB7F24693C2}"/>
              </a:ext>
            </a:extLst>
          </p:cNvPr>
          <p:cNvSpPr>
            <a:spLocks noGrp="1" noChangeArrowheads="1"/>
          </p:cNvSpPr>
          <p:nvPr>
            <p:ph type="title"/>
          </p:nvPr>
        </p:nvSpPr>
        <p:spPr>
          <a:xfrm>
            <a:off x="612843" y="365126"/>
            <a:ext cx="3397096" cy="1142661"/>
          </a:xfrm>
        </p:spPr>
        <p:txBody>
          <a:bodyPr/>
          <a:lstStyle/>
          <a:p>
            <a:r>
              <a:rPr lang="fi-FI" altLang="fi-FI" sz="3200" dirty="0">
                <a:solidFill>
                  <a:srgbClr val="71A93C"/>
                </a:solidFill>
              </a:rPr>
              <a:t>Tuloslaskelma pääluokin</a:t>
            </a:r>
          </a:p>
        </p:txBody>
      </p:sp>
      <p:pic>
        <p:nvPicPr>
          <p:cNvPr id="5" name="Kuva 4">
            <a:extLst>
              <a:ext uri="{FF2B5EF4-FFF2-40B4-BE49-F238E27FC236}">
                <a16:creationId xmlns:a16="http://schemas.microsoft.com/office/drawing/2014/main" id="{AF8B791D-16C7-4158-962E-0E2F073C343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755471" y="268448"/>
            <a:ext cx="5841536" cy="6048462"/>
          </a:xfrm>
          <a:prstGeom prst="rect">
            <a:avLst/>
          </a:prstGeom>
          <a:noFill/>
          <a:ln>
            <a:noFill/>
          </a:ln>
        </p:spPr>
      </p:pic>
    </p:spTree>
    <p:extLst>
      <p:ext uri="{BB962C8B-B14F-4D97-AF65-F5344CB8AC3E}">
        <p14:creationId xmlns:p14="http://schemas.microsoft.com/office/powerpoint/2010/main" val="989203520"/>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Kuva 9">
            <a:extLst>
              <a:ext uri="{FF2B5EF4-FFF2-40B4-BE49-F238E27FC236}">
                <a16:creationId xmlns:a16="http://schemas.microsoft.com/office/drawing/2014/main" id="{A59B6E4F-D084-5948-83E5-A2424315CEAA}"/>
              </a:ext>
            </a:extLst>
          </p:cNvPr>
          <p:cNvPicPr>
            <a:picLocks noChangeAspect="1" noChangeArrowheads="1"/>
          </p:cNvPicPr>
          <p:nvPr/>
        </p:nvPicPr>
        <p:blipFill>
          <a:blip r:embed="rId3"/>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Otsikko 1">
            <a:extLst>
              <a:ext uri="{FF2B5EF4-FFF2-40B4-BE49-F238E27FC236}">
                <a16:creationId xmlns:a16="http://schemas.microsoft.com/office/drawing/2014/main" id="{A5478B42-8CDD-6C48-869A-CCB7F24693C2}"/>
              </a:ext>
            </a:extLst>
          </p:cNvPr>
          <p:cNvSpPr>
            <a:spLocks noGrp="1" noChangeArrowheads="1"/>
          </p:cNvSpPr>
          <p:nvPr>
            <p:ph type="title"/>
          </p:nvPr>
        </p:nvSpPr>
        <p:spPr>
          <a:xfrm>
            <a:off x="612843" y="365126"/>
            <a:ext cx="8326876" cy="1142661"/>
          </a:xfrm>
        </p:spPr>
        <p:txBody>
          <a:bodyPr/>
          <a:lstStyle/>
          <a:p>
            <a:r>
              <a:rPr lang="fi-FI" altLang="fi-FI" sz="3200" dirty="0">
                <a:solidFill>
                  <a:srgbClr val="71A93C"/>
                </a:solidFill>
              </a:rPr>
              <a:t>Tuloslaskelma pääluokin</a:t>
            </a:r>
          </a:p>
        </p:txBody>
      </p:sp>
      <p:pic>
        <p:nvPicPr>
          <p:cNvPr id="5" name="Kuva 4">
            <a:extLst>
              <a:ext uri="{FF2B5EF4-FFF2-40B4-BE49-F238E27FC236}">
                <a16:creationId xmlns:a16="http://schemas.microsoft.com/office/drawing/2014/main" id="{300FD9F0-6407-48EB-8E5F-59F3B3C010A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12843" y="1507787"/>
            <a:ext cx="5857875" cy="4572000"/>
          </a:xfrm>
          <a:prstGeom prst="rect">
            <a:avLst/>
          </a:prstGeom>
          <a:noFill/>
          <a:ln>
            <a:noFill/>
          </a:ln>
        </p:spPr>
      </p:pic>
    </p:spTree>
    <p:extLst>
      <p:ext uri="{BB962C8B-B14F-4D97-AF65-F5344CB8AC3E}">
        <p14:creationId xmlns:p14="http://schemas.microsoft.com/office/powerpoint/2010/main" val="1718384520"/>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Kuva 9">
            <a:extLst>
              <a:ext uri="{FF2B5EF4-FFF2-40B4-BE49-F238E27FC236}">
                <a16:creationId xmlns:a16="http://schemas.microsoft.com/office/drawing/2014/main" id="{A59B6E4F-D084-5948-83E5-A2424315CEAA}"/>
              </a:ext>
            </a:extLst>
          </p:cNvPr>
          <p:cNvPicPr>
            <a:picLocks noChangeAspect="1" noChangeArrowheads="1"/>
          </p:cNvPicPr>
          <p:nvPr/>
        </p:nvPicPr>
        <p:blipFill>
          <a:blip r:embed="rId3"/>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Otsikko 1">
            <a:extLst>
              <a:ext uri="{FF2B5EF4-FFF2-40B4-BE49-F238E27FC236}">
                <a16:creationId xmlns:a16="http://schemas.microsoft.com/office/drawing/2014/main" id="{A5478B42-8CDD-6C48-869A-CCB7F24693C2}"/>
              </a:ext>
            </a:extLst>
          </p:cNvPr>
          <p:cNvSpPr>
            <a:spLocks noGrp="1" noChangeArrowheads="1"/>
          </p:cNvSpPr>
          <p:nvPr>
            <p:ph type="title"/>
          </p:nvPr>
        </p:nvSpPr>
        <p:spPr>
          <a:xfrm>
            <a:off x="537342" y="819922"/>
            <a:ext cx="3078313" cy="1142661"/>
          </a:xfrm>
        </p:spPr>
        <p:txBody>
          <a:bodyPr/>
          <a:lstStyle/>
          <a:p>
            <a:r>
              <a:rPr lang="fi-FI" altLang="fi-FI" sz="3200" dirty="0">
                <a:solidFill>
                  <a:srgbClr val="71A93C"/>
                </a:solidFill>
              </a:rPr>
              <a:t>Tuloslaskelma pääluokin</a:t>
            </a:r>
          </a:p>
        </p:txBody>
      </p:sp>
      <p:pic>
        <p:nvPicPr>
          <p:cNvPr id="6" name="Kuva 5">
            <a:extLst>
              <a:ext uri="{FF2B5EF4-FFF2-40B4-BE49-F238E27FC236}">
                <a16:creationId xmlns:a16="http://schemas.microsoft.com/office/drawing/2014/main" id="{C623164A-9433-4330-9853-FB04A64AB01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793265" y="823912"/>
            <a:ext cx="6048375" cy="5210175"/>
          </a:xfrm>
          <a:prstGeom prst="rect">
            <a:avLst/>
          </a:prstGeom>
          <a:noFill/>
          <a:ln>
            <a:noFill/>
          </a:ln>
        </p:spPr>
      </p:pic>
    </p:spTree>
    <p:extLst>
      <p:ext uri="{BB962C8B-B14F-4D97-AF65-F5344CB8AC3E}">
        <p14:creationId xmlns:p14="http://schemas.microsoft.com/office/powerpoint/2010/main" val="1517643538"/>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Kuva 9">
            <a:extLst>
              <a:ext uri="{FF2B5EF4-FFF2-40B4-BE49-F238E27FC236}">
                <a16:creationId xmlns:a16="http://schemas.microsoft.com/office/drawing/2014/main" id="{A59B6E4F-D084-5948-83E5-A2424315CEAA}"/>
              </a:ext>
            </a:extLst>
          </p:cNvPr>
          <p:cNvPicPr>
            <a:picLocks noChangeAspect="1" noChangeArrowheads="1"/>
          </p:cNvPicPr>
          <p:nvPr/>
        </p:nvPicPr>
        <p:blipFill>
          <a:blip r:embed="rId3"/>
          <a:srcRect/>
          <a:stretch/>
        </p:blipFill>
        <p:spPr bwMode="auto">
          <a:xfrm>
            <a:off x="0" y="8389"/>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Otsikko 1">
            <a:extLst>
              <a:ext uri="{FF2B5EF4-FFF2-40B4-BE49-F238E27FC236}">
                <a16:creationId xmlns:a16="http://schemas.microsoft.com/office/drawing/2014/main" id="{A5478B42-8CDD-6C48-869A-CCB7F24693C2}"/>
              </a:ext>
            </a:extLst>
          </p:cNvPr>
          <p:cNvSpPr>
            <a:spLocks noGrp="1" noChangeArrowheads="1"/>
          </p:cNvSpPr>
          <p:nvPr>
            <p:ph type="title"/>
          </p:nvPr>
        </p:nvSpPr>
        <p:spPr>
          <a:xfrm>
            <a:off x="487009" y="339958"/>
            <a:ext cx="2996118" cy="1167829"/>
          </a:xfrm>
        </p:spPr>
        <p:txBody>
          <a:bodyPr/>
          <a:lstStyle/>
          <a:p>
            <a:pPr algn="ctr"/>
            <a:r>
              <a:rPr lang="fi-FI" altLang="fi-FI" sz="3200" dirty="0">
                <a:solidFill>
                  <a:srgbClr val="71A93C"/>
                </a:solidFill>
              </a:rPr>
              <a:t>Tuloslaskelma  </a:t>
            </a:r>
          </a:p>
        </p:txBody>
      </p:sp>
      <p:pic>
        <p:nvPicPr>
          <p:cNvPr id="6" name="Kuva 5">
            <a:extLst>
              <a:ext uri="{FF2B5EF4-FFF2-40B4-BE49-F238E27FC236}">
                <a16:creationId xmlns:a16="http://schemas.microsoft.com/office/drawing/2014/main" id="{186A976F-36BC-4B9A-B844-3F7F664D2B8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608962" y="339958"/>
            <a:ext cx="6068518" cy="6060841"/>
          </a:xfrm>
          <a:prstGeom prst="rect">
            <a:avLst/>
          </a:prstGeom>
          <a:noFill/>
          <a:ln>
            <a:noFill/>
          </a:ln>
        </p:spPr>
      </p:pic>
    </p:spTree>
    <p:extLst>
      <p:ext uri="{BB962C8B-B14F-4D97-AF65-F5344CB8AC3E}">
        <p14:creationId xmlns:p14="http://schemas.microsoft.com/office/powerpoint/2010/main" val="835975907"/>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Kuva 9">
            <a:extLst>
              <a:ext uri="{FF2B5EF4-FFF2-40B4-BE49-F238E27FC236}">
                <a16:creationId xmlns:a16="http://schemas.microsoft.com/office/drawing/2014/main" id="{D210F947-0987-5F43-8004-BEDE683A7F83}"/>
              </a:ext>
            </a:extLst>
          </p:cNvPr>
          <p:cNvPicPr>
            <a:picLocks noChangeAspect="1" noChangeArrowheads="1"/>
          </p:cNvPicPr>
          <p:nvPr/>
        </p:nvPicPr>
        <p:blipFill>
          <a:blip r:embed="rId3"/>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Otsikko 1">
            <a:extLst>
              <a:ext uri="{FF2B5EF4-FFF2-40B4-BE49-F238E27FC236}">
                <a16:creationId xmlns:a16="http://schemas.microsoft.com/office/drawing/2014/main" id="{98803A55-1673-D246-B604-950C57D8DCEC}"/>
              </a:ext>
            </a:extLst>
          </p:cNvPr>
          <p:cNvSpPr>
            <a:spLocks noGrp="1" noChangeArrowheads="1"/>
          </p:cNvSpPr>
          <p:nvPr>
            <p:ph type="title"/>
          </p:nvPr>
        </p:nvSpPr>
        <p:spPr/>
        <p:txBody>
          <a:bodyPr/>
          <a:lstStyle/>
          <a:p>
            <a:r>
              <a:rPr lang="fi-FI" altLang="fi-FI" dirty="0">
                <a:solidFill>
                  <a:srgbClr val="71A93C"/>
                </a:solidFill>
              </a:rPr>
              <a:t>Investoinnit ja pitkäaikaiset menot</a:t>
            </a:r>
          </a:p>
        </p:txBody>
      </p:sp>
      <p:sp>
        <p:nvSpPr>
          <p:cNvPr id="11" name="Sisällön paikkamerkki 10">
            <a:extLst>
              <a:ext uri="{FF2B5EF4-FFF2-40B4-BE49-F238E27FC236}">
                <a16:creationId xmlns:a16="http://schemas.microsoft.com/office/drawing/2014/main" id="{C4279F58-7EFD-AE49-ADB5-7534C69DCB22}"/>
              </a:ext>
            </a:extLst>
          </p:cNvPr>
          <p:cNvSpPr>
            <a:spLocks noGrp="1"/>
          </p:cNvSpPr>
          <p:nvPr>
            <p:ph sz="half" idx="1"/>
          </p:nvPr>
        </p:nvSpPr>
        <p:spPr>
          <a:xfrm>
            <a:off x="838199" y="1556426"/>
            <a:ext cx="5627452" cy="4726928"/>
          </a:xfrm>
        </p:spPr>
        <p:txBody>
          <a:bodyPr rtlCol="0">
            <a:normAutofit/>
          </a:bodyPr>
          <a:lstStyle/>
          <a:p>
            <a:pPr fontAlgn="auto">
              <a:lnSpc>
                <a:spcPct val="120000"/>
              </a:lnSpc>
              <a:spcAft>
                <a:spcPts val="0"/>
              </a:spcAft>
              <a:defRPr/>
            </a:pPr>
            <a:endParaRPr lang="fi-FI" sz="1700" b="0" dirty="0"/>
          </a:p>
          <a:p>
            <a:pPr fontAlgn="auto">
              <a:lnSpc>
                <a:spcPct val="120000"/>
              </a:lnSpc>
              <a:spcAft>
                <a:spcPts val="0"/>
              </a:spcAft>
              <a:defRPr/>
            </a:pPr>
            <a:endParaRPr lang="fi-FI" sz="2100" b="0" dirty="0"/>
          </a:p>
          <a:p>
            <a:pPr marL="457200" lvl="1" indent="0" fontAlgn="auto">
              <a:lnSpc>
                <a:spcPct val="120000"/>
              </a:lnSpc>
              <a:spcAft>
                <a:spcPts val="0"/>
              </a:spcAft>
              <a:buNone/>
              <a:defRPr/>
            </a:pPr>
            <a:endParaRPr lang="fi-FI" sz="1700" b="0" dirty="0"/>
          </a:p>
          <a:p>
            <a:pPr lvl="1" fontAlgn="auto">
              <a:lnSpc>
                <a:spcPct val="120000"/>
              </a:lnSpc>
              <a:spcAft>
                <a:spcPts val="0"/>
              </a:spcAft>
              <a:defRPr/>
            </a:pPr>
            <a:endParaRPr lang="fi-FI" b="0" dirty="0"/>
          </a:p>
          <a:p>
            <a:pPr lvl="1" fontAlgn="auto">
              <a:lnSpc>
                <a:spcPct val="120000"/>
              </a:lnSpc>
              <a:spcAft>
                <a:spcPts val="0"/>
              </a:spcAft>
              <a:defRPr/>
            </a:pPr>
            <a:endParaRPr lang="fi-FI" b="0" dirty="0"/>
          </a:p>
          <a:p>
            <a:pPr fontAlgn="auto">
              <a:lnSpc>
                <a:spcPct val="120000"/>
              </a:lnSpc>
              <a:spcAft>
                <a:spcPts val="0"/>
              </a:spcAft>
              <a:defRPr/>
            </a:pPr>
            <a:endParaRPr lang="fi-FI" b="0" dirty="0"/>
          </a:p>
          <a:p>
            <a:pPr fontAlgn="auto">
              <a:lnSpc>
                <a:spcPct val="120000"/>
              </a:lnSpc>
              <a:spcAft>
                <a:spcPts val="0"/>
              </a:spcAft>
              <a:defRPr/>
            </a:pPr>
            <a:endParaRPr lang="fi-FI" b="0" dirty="0"/>
          </a:p>
          <a:p>
            <a:pPr fontAlgn="auto">
              <a:lnSpc>
                <a:spcPct val="120000"/>
              </a:lnSpc>
              <a:spcAft>
                <a:spcPts val="0"/>
              </a:spcAft>
              <a:defRPr/>
            </a:pPr>
            <a:endParaRPr lang="fi-FI" b="0" dirty="0"/>
          </a:p>
          <a:p>
            <a:pPr fontAlgn="auto">
              <a:lnSpc>
                <a:spcPct val="120000"/>
              </a:lnSpc>
              <a:spcAft>
                <a:spcPts val="0"/>
              </a:spcAft>
              <a:defRPr/>
            </a:pPr>
            <a:endParaRPr lang="fi-FI" b="0" dirty="0"/>
          </a:p>
          <a:p>
            <a:pPr fontAlgn="auto">
              <a:lnSpc>
                <a:spcPct val="120000"/>
              </a:lnSpc>
              <a:spcAft>
                <a:spcPts val="0"/>
              </a:spcAft>
              <a:defRPr/>
            </a:pPr>
            <a:endParaRPr lang="fi-FI" b="0" dirty="0"/>
          </a:p>
          <a:p>
            <a:pPr lvl="1" fontAlgn="auto">
              <a:lnSpc>
                <a:spcPct val="120000"/>
              </a:lnSpc>
              <a:spcAft>
                <a:spcPts val="0"/>
              </a:spcAft>
              <a:defRPr/>
            </a:pPr>
            <a:endParaRPr lang="fi-FI" b="0" dirty="0"/>
          </a:p>
        </p:txBody>
      </p:sp>
      <p:sp>
        <p:nvSpPr>
          <p:cNvPr id="2" name="Tekstiruutu 1">
            <a:extLst>
              <a:ext uri="{FF2B5EF4-FFF2-40B4-BE49-F238E27FC236}">
                <a16:creationId xmlns:a16="http://schemas.microsoft.com/office/drawing/2014/main" id="{EC6F90FB-B071-4EDA-AFFD-5BD1565C427A}"/>
              </a:ext>
            </a:extLst>
          </p:cNvPr>
          <p:cNvSpPr txBox="1"/>
          <p:nvPr/>
        </p:nvSpPr>
        <p:spPr>
          <a:xfrm>
            <a:off x="1023456" y="1690688"/>
            <a:ext cx="5696125" cy="2862322"/>
          </a:xfrm>
          <a:prstGeom prst="rect">
            <a:avLst/>
          </a:prstGeom>
          <a:noFill/>
        </p:spPr>
        <p:txBody>
          <a:bodyPr wrap="square" rtlCol="0">
            <a:spAutoFit/>
          </a:bodyPr>
          <a:lstStyle/>
          <a:p>
            <a:pPr marL="285750" indent="-285750">
              <a:buFont typeface="Arial" panose="020B0604020202020204" pitchFamily="34" charset="0"/>
              <a:buChar char="•"/>
            </a:pPr>
            <a:r>
              <a:rPr lang="fi-FI" dirty="0"/>
              <a:t>Kolarin kirkon katto  	175 000 €</a:t>
            </a:r>
          </a:p>
          <a:p>
            <a:pPr marL="742950" lvl="1" indent="-285750">
              <a:buFont typeface="Arial" panose="020B0604020202020204" pitchFamily="34" charset="0"/>
              <a:buChar char="•"/>
            </a:pPr>
            <a:r>
              <a:rPr lang="fi-FI" dirty="0"/>
              <a:t>Haetaan avustusta Kirkkohallitukselta</a:t>
            </a:r>
          </a:p>
          <a:p>
            <a:pPr marL="285750" indent="-285750">
              <a:buFont typeface="Arial" panose="020B0604020202020204" pitchFamily="34" charset="0"/>
              <a:buChar char="•"/>
            </a:pPr>
            <a:r>
              <a:rPr lang="fi-FI" dirty="0"/>
              <a:t>Kolarinsaaren kirkon korjaus	20 000 €  + 10 000 €</a:t>
            </a:r>
          </a:p>
          <a:p>
            <a:pPr marL="742950" lvl="1" indent="-285750">
              <a:buFont typeface="Arial" panose="020B0604020202020204" pitchFamily="34" charset="0"/>
              <a:buChar char="•"/>
            </a:pPr>
            <a:r>
              <a:rPr lang="fi-FI" dirty="0"/>
              <a:t>Haetaan avustusta Kirkkohallitukselta</a:t>
            </a:r>
          </a:p>
          <a:p>
            <a:pPr marL="285750" indent="-285750">
              <a:buFont typeface="Arial" panose="020B0604020202020204" pitchFamily="34" charset="0"/>
              <a:buChar char="•"/>
            </a:pPr>
            <a:r>
              <a:rPr lang="fi-FI" dirty="0"/>
              <a:t>Hautausmaainvestointien viimeistelytyöt  6 000 €</a:t>
            </a:r>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r>
              <a:rPr lang="fi-FI" dirty="0"/>
              <a:t>Investoinnit yhteensä  	211 000 €</a:t>
            </a:r>
          </a:p>
          <a:p>
            <a:endParaRPr lang="fi-FI" dirty="0"/>
          </a:p>
        </p:txBody>
      </p:sp>
    </p:spTree>
    <p:extLst>
      <p:ext uri="{BB962C8B-B14F-4D97-AF65-F5344CB8AC3E}">
        <p14:creationId xmlns:p14="http://schemas.microsoft.com/office/powerpoint/2010/main" val="3581343398"/>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Kuva 9">
            <a:extLst>
              <a:ext uri="{FF2B5EF4-FFF2-40B4-BE49-F238E27FC236}">
                <a16:creationId xmlns:a16="http://schemas.microsoft.com/office/drawing/2014/main" id="{A59B6E4F-D084-5948-83E5-A2424315CEAA}"/>
              </a:ext>
            </a:extLst>
          </p:cNvPr>
          <p:cNvPicPr>
            <a:picLocks noChangeAspect="1" noChangeArrowheads="1"/>
          </p:cNvPicPr>
          <p:nvPr/>
        </p:nvPicPr>
        <p:blipFill>
          <a:blip r:embed="rId3"/>
          <a:srcRect/>
          <a:stretch/>
        </p:blipFill>
        <p:spPr bwMode="auto">
          <a:xfrm>
            <a:off x="0" y="5224"/>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Otsikko 1">
            <a:extLst>
              <a:ext uri="{FF2B5EF4-FFF2-40B4-BE49-F238E27FC236}">
                <a16:creationId xmlns:a16="http://schemas.microsoft.com/office/drawing/2014/main" id="{A5478B42-8CDD-6C48-869A-CCB7F24693C2}"/>
              </a:ext>
            </a:extLst>
          </p:cNvPr>
          <p:cNvSpPr>
            <a:spLocks noGrp="1" noChangeArrowheads="1"/>
          </p:cNvSpPr>
          <p:nvPr>
            <p:ph type="title"/>
          </p:nvPr>
        </p:nvSpPr>
        <p:spPr>
          <a:xfrm>
            <a:off x="838199" y="365126"/>
            <a:ext cx="9113197" cy="878591"/>
          </a:xfrm>
        </p:spPr>
        <p:txBody>
          <a:bodyPr/>
          <a:lstStyle/>
          <a:p>
            <a:pPr algn="ctr"/>
            <a:r>
              <a:rPr lang="fi-FI" altLang="fi-FI" sz="3200" dirty="0">
                <a:solidFill>
                  <a:srgbClr val="71A93C"/>
                </a:solidFill>
              </a:rPr>
              <a:t>Väestökehitys ja ennusteet</a:t>
            </a:r>
          </a:p>
        </p:txBody>
      </p:sp>
      <p:pic>
        <p:nvPicPr>
          <p:cNvPr id="5" name="Kuva 4">
            <a:extLst>
              <a:ext uri="{FF2B5EF4-FFF2-40B4-BE49-F238E27FC236}">
                <a16:creationId xmlns:a16="http://schemas.microsoft.com/office/drawing/2014/main" id="{B10C991A-3BFE-4969-90D7-900E4FD836F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63398" y="1350628"/>
            <a:ext cx="11031523" cy="4999838"/>
          </a:xfrm>
          <a:prstGeom prst="rect">
            <a:avLst/>
          </a:prstGeom>
          <a:noFill/>
        </p:spPr>
      </p:pic>
    </p:spTree>
    <p:extLst>
      <p:ext uri="{BB962C8B-B14F-4D97-AF65-F5344CB8AC3E}">
        <p14:creationId xmlns:p14="http://schemas.microsoft.com/office/powerpoint/2010/main" val="2861620881"/>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Kuva 9">
            <a:extLst>
              <a:ext uri="{FF2B5EF4-FFF2-40B4-BE49-F238E27FC236}">
                <a16:creationId xmlns:a16="http://schemas.microsoft.com/office/drawing/2014/main" id="{A59B6E4F-D084-5948-83E5-A2424315CEAA}"/>
              </a:ext>
            </a:extLst>
          </p:cNvPr>
          <p:cNvPicPr>
            <a:picLocks noChangeAspect="1" noChangeArrowheads="1"/>
          </p:cNvPicPr>
          <p:nvPr/>
        </p:nvPicPr>
        <p:blipFill>
          <a:blip r:embed="rId3"/>
          <a:srcRect/>
          <a:stretch/>
        </p:blipFill>
        <p:spPr bwMode="auto">
          <a:xfrm>
            <a:off x="0" y="5224"/>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Otsikko 1">
            <a:extLst>
              <a:ext uri="{FF2B5EF4-FFF2-40B4-BE49-F238E27FC236}">
                <a16:creationId xmlns:a16="http://schemas.microsoft.com/office/drawing/2014/main" id="{A5478B42-8CDD-6C48-869A-CCB7F24693C2}"/>
              </a:ext>
            </a:extLst>
          </p:cNvPr>
          <p:cNvSpPr>
            <a:spLocks noGrp="1" noChangeArrowheads="1"/>
          </p:cNvSpPr>
          <p:nvPr>
            <p:ph type="title"/>
          </p:nvPr>
        </p:nvSpPr>
        <p:spPr>
          <a:xfrm>
            <a:off x="838199" y="365126"/>
            <a:ext cx="9113197" cy="878591"/>
          </a:xfrm>
        </p:spPr>
        <p:txBody>
          <a:bodyPr/>
          <a:lstStyle/>
          <a:p>
            <a:pPr algn="ctr"/>
            <a:r>
              <a:rPr lang="fi-FI" altLang="fi-FI" sz="3200" dirty="0" err="1">
                <a:solidFill>
                  <a:srgbClr val="71A93C"/>
                </a:solidFill>
              </a:rPr>
              <a:t>Kirkkoonkuulumis</a:t>
            </a:r>
            <a:r>
              <a:rPr lang="fi-FI" altLang="fi-FI" sz="3200" dirty="0">
                <a:solidFill>
                  <a:srgbClr val="71A93C"/>
                </a:solidFill>
              </a:rPr>
              <a:t> %</a:t>
            </a:r>
          </a:p>
        </p:txBody>
      </p:sp>
      <p:pic>
        <p:nvPicPr>
          <p:cNvPr id="5" name="Kuva 4">
            <a:extLst>
              <a:ext uri="{FF2B5EF4-FFF2-40B4-BE49-F238E27FC236}">
                <a16:creationId xmlns:a16="http://schemas.microsoft.com/office/drawing/2014/main" id="{5FEC01F6-47C6-4A03-823C-DBFD12616CE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7171" y="1243717"/>
            <a:ext cx="11450972" cy="5039637"/>
          </a:xfrm>
          <a:prstGeom prst="rect">
            <a:avLst/>
          </a:prstGeom>
          <a:noFill/>
        </p:spPr>
      </p:pic>
    </p:spTree>
    <p:extLst>
      <p:ext uri="{BB962C8B-B14F-4D97-AF65-F5344CB8AC3E}">
        <p14:creationId xmlns:p14="http://schemas.microsoft.com/office/powerpoint/2010/main" val="306428628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Kuva 9">
            <a:extLst>
              <a:ext uri="{FF2B5EF4-FFF2-40B4-BE49-F238E27FC236}">
                <a16:creationId xmlns:a16="http://schemas.microsoft.com/office/drawing/2014/main" id="{771B206C-3727-AE4D-ADF9-5B457A6BEB75}"/>
              </a:ext>
            </a:extLst>
          </p:cNvPr>
          <p:cNvPicPr>
            <a:picLocks noChangeAspect="1" noChangeArrowheads="1"/>
          </p:cNvPicPr>
          <p:nvPr/>
        </p:nvPicPr>
        <p:blipFill>
          <a:blip r:embed="rId3"/>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Otsikko 10">
            <a:extLst>
              <a:ext uri="{FF2B5EF4-FFF2-40B4-BE49-F238E27FC236}">
                <a16:creationId xmlns:a16="http://schemas.microsoft.com/office/drawing/2014/main" id="{D255734E-A976-7B49-B583-884B11D24E27}"/>
              </a:ext>
            </a:extLst>
          </p:cNvPr>
          <p:cNvSpPr>
            <a:spLocks noGrp="1" noChangeArrowheads="1"/>
          </p:cNvSpPr>
          <p:nvPr>
            <p:ph type="title"/>
          </p:nvPr>
        </p:nvSpPr>
        <p:spPr>
          <a:xfrm>
            <a:off x="0" y="1048623"/>
            <a:ext cx="12029813" cy="5809377"/>
          </a:xfrm>
        </p:spPr>
        <p:txBody>
          <a:bodyPr/>
          <a:lstStyle/>
          <a:p>
            <a:pPr algn="ctr">
              <a:lnSpc>
                <a:spcPct val="100000"/>
              </a:lnSpc>
            </a:pPr>
            <a:r>
              <a:rPr lang="fi-FI" sz="2400" dirty="0">
                <a:solidFill>
                  <a:schemeClr val="bg1"/>
                </a:solidFill>
              </a:rPr>
              <a:t>TULEVAISUUDEN TOIMINTAYMPÄRISTÖ – YHTEINEN VÄYLÄ 2022 - 2028</a:t>
            </a:r>
            <a:br>
              <a:rPr lang="fi-FI" sz="2000" dirty="0">
                <a:solidFill>
                  <a:schemeClr val="bg1"/>
                </a:solidFill>
              </a:rPr>
            </a:br>
            <a:br>
              <a:rPr lang="fi-FI" sz="2000" dirty="0">
                <a:solidFill>
                  <a:schemeClr val="bg1"/>
                </a:solidFill>
              </a:rPr>
            </a:br>
            <a:r>
              <a:rPr lang="fi-FI" altLang="fi-FI" sz="2000" dirty="0">
                <a:solidFill>
                  <a:schemeClr val="bg1"/>
                </a:solidFill>
              </a:rPr>
              <a:t>Seurakunta hoitaa perustehtäväänsä sen syvää ydintä kunnioittaen, mutta uudenlaisella toimintakulttuurilla. </a:t>
            </a:r>
            <a:br>
              <a:rPr lang="fi-FI" altLang="fi-FI" sz="2000" dirty="0">
                <a:solidFill>
                  <a:schemeClr val="bg1"/>
                </a:solidFill>
              </a:rPr>
            </a:br>
            <a:br>
              <a:rPr lang="fi-FI" altLang="fi-FI" sz="2000" dirty="0">
                <a:solidFill>
                  <a:schemeClr val="bg1"/>
                </a:solidFill>
              </a:rPr>
            </a:br>
            <a:r>
              <a:rPr lang="fi-FI" sz="2000" dirty="0">
                <a:solidFill>
                  <a:schemeClr val="bg1"/>
                </a:solidFill>
              </a:rPr>
              <a:t>Ihmisten kohtaamista tehdään heille luontaisissa tiloissa ja tilanteissa osin nykyistä kohtaamistoimintaa unohtamatta.</a:t>
            </a:r>
            <a:br>
              <a:rPr lang="fi-FI" sz="2000" dirty="0">
                <a:solidFill>
                  <a:schemeClr val="bg1"/>
                </a:solidFill>
              </a:rPr>
            </a:br>
            <a:br>
              <a:rPr lang="fi-FI" sz="2000" dirty="0">
                <a:solidFill>
                  <a:schemeClr val="bg1"/>
                </a:solidFill>
              </a:rPr>
            </a:br>
            <a:r>
              <a:rPr lang="fi-FI" sz="2000" dirty="0">
                <a:solidFill>
                  <a:schemeClr val="bg1"/>
                </a:solidFill>
              </a:rPr>
              <a:t>Toiminnassa katsotaan tulevaisuuteen, otetaan erityisesti huomioon liikkuva väestö, nuoret, lapset ja perheet.</a:t>
            </a:r>
            <a:br>
              <a:rPr lang="fi-FI" sz="2000" dirty="0">
                <a:solidFill>
                  <a:schemeClr val="bg1"/>
                </a:solidFill>
              </a:rPr>
            </a:br>
            <a:br>
              <a:rPr lang="fi-FI" sz="2000" dirty="0">
                <a:solidFill>
                  <a:schemeClr val="bg1"/>
                </a:solidFill>
              </a:rPr>
            </a:br>
            <a:r>
              <a:rPr lang="fi-FI" sz="2000" dirty="0">
                <a:solidFill>
                  <a:schemeClr val="bg1"/>
                </a:solidFill>
              </a:rPr>
              <a:t>Aktivoidaan vapaaehtoistoimintaa ja tarjotaan uudenlaista palvelua, jotta tavoitetaan kirkon toiminnasta etäällä olevia ja tuetaan tulonmuodostusta.</a:t>
            </a:r>
            <a:br>
              <a:rPr lang="fi-FI" sz="2000" dirty="0">
                <a:solidFill>
                  <a:schemeClr val="bg1"/>
                </a:solidFill>
              </a:rPr>
            </a:br>
            <a:br>
              <a:rPr lang="fi-FI" sz="2000" dirty="0">
                <a:solidFill>
                  <a:schemeClr val="bg1"/>
                </a:solidFill>
              </a:rPr>
            </a:br>
            <a:r>
              <a:rPr lang="fi-FI" sz="2000" dirty="0">
                <a:solidFill>
                  <a:schemeClr val="bg1"/>
                </a:solidFill>
              </a:rPr>
              <a:t> Vaalitaan kirkon arvoja ja kunnioitetaan perinteitä, mutta tuodaan nykytekniikka osaksi jumalanpalveluselämää.</a:t>
            </a:r>
            <a:br>
              <a:rPr lang="fi-FI" sz="2000" dirty="0">
                <a:solidFill>
                  <a:schemeClr val="bg1"/>
                </a:solidFill>
              </a:rPr>
            </a:br>
            <a:br>
              <a:rPr lang="fi-FI" sz="2000" dirty="0">
                <a:solidFill>
                  <a:schemeClr val="bg1"/>
                </a:solidFill>
              </a:rPr>
            </a:br>
            <a:r>
              <a:rPr lang="fi-FI" sz="2000" dirty="0">
                <a:solidFill>
                  <a:schemeClr val="bg1"/>
                </a:solidFill>
              </a:rPr>
              <a:t>Nostetaan valikoiden kiinteistöjen käyttöasetta, kustannukset huomioiden.</a:t>
            </a:r>
            <a:endParaRPr lang="fi-FI" altLang="fi-FI" sz="2000" dirty="0">
              <a:solidFill>
                <a:schemeClr val="bg1"/>
              </a:solidFill>
            </a:endParaRPr>
          </a:p>
        </p:txBody>
      </p:sp>
    </p:spTree>
    <p:extLst>
      <p:ext uri="{BB962C8B-B14F-4D97-AF65-F5344CB8AC3E}">
        <p14:creationId xmlns:p14="http://schemas.microsoft.com/office/powerpoint/2010/main" val="367488547"/>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Kuva 9">
            <a:extLst>
              <a:ext uri="{FF2B5EF4-FFF2-40B4-BE49-F238E27FC236}">
                <a16:creationId xmlns:a16="http://schemas.microsoft.com/office/drawing/2014/main" id="{D210F947-0987-5F43-8004-BEDE683A7F83}"/>
              </a:ext>
            </a:extLst>
          </p:cNvPr>
          <p:cNvPicPr>
            <a:picLocks noChangeAspect="1" noChangeArrowheads="1"/>
          </p:cNvPicPr>
          <p:nvPr/>
        </p:nvPicPr>
        <p:blipFill>
          <a:blip r:embed="rId3"/>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Otsikko 1">
            <a:extLst>
              <a:ext uri="{FF2B5EF4-FFF2-40B4-BE49-F238E27FC236}">
                <a16:creationId xmlns:a16="http://schemas.microsoft.com/office/drawing/2014/main" id="{98803A55-1673-D246-B604-950C57D8DCEC}"/>
              </a:ext>
            </a:extLst>
          </p:cNvPr>
          <p:cNvSpPr>
            <a:spLocks noGrp="1" noChangeArrowheads="1"/>
          </p:cNvSpPr>
          <p:nvPr>
            <p:ph type="title"/>
          </p:nvPr>
        </p:nvSpPr>
        <p:spPr>
          <a:xfrm>
            <a:off x="838200" y="365125"/>
            <a:ext cx="8996464" cy="1325563"/>
          </a:xfrm>
        </p:spPr>
        <p:txBody>
          <a:bodyPr/>
          <a:lstStyle/>
          <a:p>
            <a:r>
              <a:rPr lang="fi-FI" altLang="fi-FI" dirty="0">
                <a:solidFill>
                  <a:srgbClr val="71A93C"/>
                </a:solidFill>
              </a:rPr>
              <a:t>Taseen kehitys ja varallisuusarvio</a:t>
            </a:r>
          </a:p>
        </p:txBody>
      </p:sp>
      <p:sp>
        <p:nvSpPr>
          <p:cNvPr id="2" name="Sisällön paikkamerkki 1">
            <a:extLst>
              <a:ext uri="{FF2B5EF4-FFF2-40B4-BE49-F238E27FC236}">
                <a16:creationId xmlns:a16="http://schemas.microsoft.com/office/drawing/2014/main" id="{57739568-0A0D-401C-AD77-8AB08425EE1C}"/>
              </a:ext>
            </a:extLst>
          </p:cNvPr>
          <p:cNvSpPr>
            <a:spLocks noGrp="1"/>
          </p:cNvSpPr>
          <p:nvPr>
            <p:ph sz="half" idx="1"/>
          </p:nvPr>
        </p:nvSpPr>
        <p:spPr>
          <a:xfrm>
            <a:off x="7759816" y="1714833"/>
            <a:ext cx="4009938" cy="1783376"/>
          </a:xfrm>
        </p:spPr>
        <p:txBody>
          <a:bodyPr/>
          <a:lstStyle/>
          <a:p>
            <a:pPr marL="285750" indent="-285750"/>
            <a:r>
              <a:rPr lang="fi-FI" sz="1800" dirty="0">
                <a:solidFill>
                  <a:srgbClr val="71A93C"/>
                </a:solidFill>
              </a:rPr>
              <a:t>Varallisuus 31.12.2022</a:t>
            </a:r>
          </a:p>
          <a:p>
            <a:pPr marL="285750" indent="-285750"/>
            <a:r>
              <a:rPr lang="fi-FI" sz="1800" b="0" dirty="0"/>
              <a:t>Sijoitukset  		680 000  € </a:t>
            </a:r>
          </a:p>
          <a:p>
            <a:pPr marL="285750" indent="-285750"/>
            <a:r>
              <a:rPr lang="fi-FI" sz="1800" b="0" dirty="0"/>
              <a:t>Metsävarallisuus arvio	250 000  €</a:t>
            </a:r>
          </a:p>
          <a:p>
            <a:pPr marL="285750" indent="-285750">
              <a:lnSpc>
                <a:spcPct val="100000"/>
              </a:lnSpc>
            </a:pPr>
            <a:r>
              <a:rPr lang="fi-FI" sz="1800" b="0" dirty="0"/>
              <a:t>Taseen ylijäämä   	205 000 €</a:t>
            </a:r>
            <a:endParaRPr lang="fi-FI" sz="1800" dirty="0"/>
          </a:p>
        </p:txBody>
      </p:sp>
      <p:pic>
        <p:nvPicPr>
          <p:cNvPr id="3" name="Kuva 2">
            <a:extLst>
              <a:ext uri="{FF2B5EF4-FFF2-40B4-BE49-F238E27FC236}">
                <a16:creationId xmlns:a16="http://schemas.microsoft.com/office/drawing/2014/main" id="{BC600791-0C2D-4376-B5F3-73D0CA54592A}"/>
              </a:ext>
            </a:extLst>
          </p:cNvPr>
          <p:cNvPicPr>
            <a:picLocks noChangeAspect="1"/>
          </p:cNvPicPr>
          <p:nvPr/>
        </p:nvPicPr>
        <p:blipFill>
          <a:blip r:embed="rId4"/>
          <a:stretch>
            <a:fillRect/>
          </a:stretch>
        </p:blipFill>
        <p:spPr>
          <a:xfrm>
            <a:off x="838199" y="1701230"/>
            <a:ext cx="6695115" cy="4271731"/>
          </a:xfrm>
          <a:prstGeom prst="rect">
            <a:avLst/>
          </a:prstGeom>
        </p:spPr>
      </p:pic>
    </p:spTree>
    <p:extLst>
      <p:ext uri="{BB962C8B-B14F-4D97-AF65-F5344CB8AC3E}">
        <p14:creationId xmlns:p14="http://schemas.microsoft.com/office/powerpoint/2010/main" val="250360802"/>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0033BF1D-2FAD-5F40-A9BF-A3A92F3C24F2}"/>
              </a:ext>
            </a:extLst>
          </p:cNvPr>
          <p:cNvPicPr>
            <a:picLocks noChangeAspect="1"/>
          </p:cNvPicPr>
          <p:nvPr/>
        </p:nvPicPr>
        <p:blipFill>
          <a:blip r:embed="rId3"/>
          <a:stretch>
            <a:fillRect/>
          </a:stretch>
        </p:blipFill>
        <p:spPr>
          <a:xfrm>
            <a:off x="-68095" y="-1"/>
            <a:ext cx="12260095" cy="6892637"/>
          </a:xfrm>
          <a:prstGeom prst="rect">
            <a:avLst/>
          </a:prstGeom>
        </p:spPr>
      </p:pic>
      <p:sp>
        <p:nvSpPr>
          <p:cNvPr id="2" name="Suorakulmio 1">
            <a:extLst>
              <a:ext uri="{FF2B5EF4-FFF2-40B4-BE49-F238E27FC236}">
                <a16:creationId xmlns:a16="http://schemas.microsoft.com/office/drawing/2014/main" id="{D170F28F-0169-B740-AF6D-61598758E5BC}"/>
              </a:ext>
            </a:extLst>
          </p:cNvPr>
          <p:cNvSpPr/>
          <p:nvPr/>
        </p:nvSpPr>
        <p:spPr>
          <a:xfrm>
            <a:off x="334978" y="354384"/>
            <a:ext cx="9641941" cy="707886"/>
          </a:xfrm>
          <a:prstGeom prst="rect">
            <a:avLst/>
          </a:prstGeom>
        </p:spPr>
        <p:txBody>
          <a:bodyPr wrap="square">
            <a:spAutoFit/>
          </a:bodyPr>
          <a:lstStyle/>
          <a:p>
            <a:r>
              <a:rPr lang="fi-FI" sz="40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Yhtymäselvitys Pello –Ylitornio - Kolari</a:t>
            </a:r>
          </a:p>
        </p:txBody>
      </p:sp>
      <p:pic>
        <p:nvPicPr>
          <p:cNvPr id="7" name="Kuva 6">
            <a:extLst>
              <a:ext uri="{FF2B5EF4-FFF2-40B4-BE49-F238E27FC236}">
                <a16:creationId xmlns:a16="http://schemas.microsoft.com/office/drawing/2014/main" id="{358F361A-8E7F-4CF9-A0E5-F2EAEE5C8D1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978" y="1166648"/>
            <a:ext cx="11415587" cy="5076497"/>
          </a:xfrm>
          <a:prstGeom prst="rect">
            <a:avLst/>
          </a:prstGeom>
          <a:noFill/>
        </p:spPr>
      </p:pic>
    </p:spTree>
    <p:extLst>
      <p:ext uri="{BB962C8B-B14F-4D97-AF65-F5344CB8AC3E}">
        <p14:creationId xmlns:p14="http://schemas.microsoft.com/office/powerpoint/2010/main" val="390659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0033BF1D-2FAD-5F40-A9BF-A3A92F3C24F2}"/>
              </a:ext>
            </a:extLst>
          </p:cNvPr>
          <p:cNvPicPr>
            <a:picLocks noChangeAspect="1"/>
          </p:cNvPicPr>
          <p:nvPr/>
        </p:nvPicPr>
        <p:blipFill>
          <a:blip r:embed="rId3"/>
          <a:stretch>
            <a:fillRect/>
          </a:stretch>
        </p:blipFill>
        <p:spPr>
          <a:xfrm>
            <a:off x="-68095" y="-1"/>
            <a:ext cx="12260095" cy="6892637"/>
          </a:xfrm>
          <a:prstGeom prst="rect">
            <a:avLst/>
          </a:prstGeom>
        </p:spPr>
      </p:pic>
      <p:sp>
        <p:nvSpPr>
          <p:cNvPr id="2" name="Suorakulmio 1">
            <a:extLst>
              <a:ext uri="{FF2B5EF4-FFF2-40B4-BE49-F238E27FC236}">
                <a16:creationId xmlns:a16="http://schemas.microsoft.com/office/drawing/2014/main" id="{D170F28F-0169-B740-AF6D-61598758E5BC}"/>
              </a:ext>
            </a:extLst>
          </p:cNvPr>
          <p:cNvSpPr/>
          <p:nvPr/>
        </p:nvSpPr>
        <p:spPr>
          <a:xfrm>
            <a:off x="334978" y="354384"/>
            <a:ext cx="9641941" cy="707886"/>
          </a:xfrm>
          <a:prstGeom prst="rect">
            <a:avLst/>
          </a:prstGeom>
        </p:spPr>
        <p:txBody>
          <a:bodyPr wrap="square">
            <a:spAutoFit/>
          </a:bodyPr>
          <a:lstStyle/>
          <a:p>
            <a:r>
              <a:rPr lang="fi-FI" sz="40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Yhtymäselvitys Pello –Ylitornio - Kolari</a:t>
            </a:r>
          </a:p>
        </p:txBody>
      </p:sp>
      <p:pic>
        <p:nvPicPr>
          <p:cNvPr id="5" name="Kuva 4">
            <a:extLst>
              <a:ext uri="{FF2B5EF4-FFF2-40B4-BE49-F238E27FC236}">
                <a16:creationId xmlns:a16="http://schemas.microsoft.com/office/drawing/2014/main" id="{2017AE78-6934-41DD-A3EC-0E80638CC52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36028" y="1198179"/>
            <a:ext cx="11330151" cy="5150069"/>
          </a:xfrm>
          <a:prstGeom prst="rect">
            <a:avLst/>
          </a:prstGeom>
          <a:noFill/>
          <a:ln>
            <a:noFill/>
          </a:ln>
        </p:spPr>
      </p:pic>
    </p:spTree>
    <p:extLst>
      <p:ext uri="{BB962C8B-B14F-4D97-AF65-F5344CB8AC3E}">
        <p14:creationId xmlns:p14="http://schemas.microsoft.com/office/powerpoint/2010/main" val="266293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0033BF1D-2FAD-5F40-A9BF-A3A92F3C24F2}"/>
              </a:ext>
            </a:extLst>
          </p:cNvPr>
          <p:cNvPicPr>
            <a:picLocks noChangeAspect="1"/>
          </p:cNvPicPr>
          <p:nvPr/>
        </p:nvPicPr>
        <p:blipFill>
          <a:blip r:embed="rId3"/>
          <a:stretch>
            <a:fillRect/>
          </a:stretch>
        </p:blipFill>
        <p:spPr>
          <a:xfrm>
            <a:off x="-68095" y="-1"/>
            <a:ext cx="12260095" cy="6892637"/>
          </a:xfrm>
          <a:prstGeom prst="rect">
            <a:avLst/>
          </a:prstGeom>
        </p:spPr>
      </p:pic>
      <p:sp>
        <p:nvSpPr>
          <p:cNvPr id="2" name="Suorakulmio 1">
            <a:extLst>
              <a:ext uri="{FF2B5EF4-FFF2-40B4-BE49-F238E27FC236}">
                <a16:creationId xmlns:a16="http://schemas.microsoft.com/office/drawing/2014/main" id="{D170F28F-0169-B740-AF6D-61598758E5BC}"/>
              </a:ext>
            </a:extLst>
          </p:cNvPr>
          <p:cNvSpPr/>
          <p:nvPr/>
        </p:nvSpPr>
        <p:spPr>
          <a:xfrm>
            <a:off x="334978" y="354384"/>
            <a:ext cx="9641941" cy="707886"/>
          </a:xfrm>
          <a:prstGeom prst="rect">
            <a:avLst/>
          </a:prstGeom>
        </p:spPr>
        <p:txBody>
          <a:bodyPr wrap="square">
            <a:spAutoFit/>
          </a:bodyPr>
          <a:lstStyle/>
          <a:p>
            <a:r>
              <a:rPr lang="fi-FI" sz="40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Yhtymäselvitys Pello –Ylitornio - Kolari</a:t>
            </a:r>
          </a:p>
        </p:txBody>
      </p:sp>
      <p:pic>
        <p:nvPicPr>
          <p:cNvPr id="6" name="Kuva 5">
            <a:extLst>
              <a:ext uri="{FF2B5EF4-FFF2-40B4-BE49-F238E27FC236}">
                <a16:creationId xmlns:a16="http://schemas.microsoft.com/office/drawing/2014/main" id="{FE24CADE-02DE-4343-B6CD-CF659B0DDF0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16459" y="1158843"/>
            <a:ext cx="11425474" cy="5196689"/>
          </a:xfrm>
          <a:prstGeom prst="rect">
            <a:avLst/>
          </a:prstGeom>
          <a:noFill/>
        </p:spPr>
      </p:pic>
    </p:spTree>
    <p:extLst>
      <p:ext uri="{BB962C8B-B14F-4D97-AF65-F5344CB8AC3E}">
        <p14:creationId xmlns:p14="http://schemas.microsoft.com/office/powerpoint/2010/main" val="24838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Kuva 9">
            <a:extLst>
              <a:ext uri="{FF2B5EF4-FFF2-40B4-BE49-F238E27FC236}">
                <a16:creationId xmlns:a16="http://schemas.microsoft.com/office/drawing/2014/main" id="{D210F947-0987-5F43-8004-BEDE683A7F83}"/>
              </a:ext>
            </a:extLst>
          </p:cNvPr>
          <p:cNvPicPr>
            <a:picLocks noChangeAspect="1" noChangeArrowheads="1"/>
          </p:cNvPicPr>
          <p:nvPr/>
        </p:nvPicPr>
        <p:blipFill>
          <a:blip r:embed="rId3"/>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Otsikko 1">
            <a:extLst>
              <a:ext uri="{FF2B5EF4-FFF2-40B4-BE49-F238E27FC236}">
                <a16:creationId xmlns:a16="http://schemas.microsoft.com/office/drawing/2014/main" id="{98803A55-1673-D246-B604-950C57D8DCEC}"/>
              </a:ext>
            </a:extLst>
          </p:cNvPr>
          <p:cNvSpPr>
            <a:spLocks noGrp="1" noChangeArrowheads="1"/>
          </p:cNvSpPr>
          <p:nvPr>
            <p:ph type="title"/>
          </p:nvPr>
        </p:nvSpPr>
        <p:spPr>
          <a:xfrm>
            <a:off x="838200" y="365125"/>
            <a:ext cx="8996464" cy="1325563"/>
          </a:xfrm>
        </p:spPr>
        <p:txBody>
          <a:bodyPr/>
          <a:lstStyle/>
          <a:p>
            <a:r>
              <a:rPr lang="fi-FI" altLang="fi-FI" dirty="0">
                <a:solidFill>
                  <a:srgbClr val="71A93C"/>
                </a:solidFill>
              </a:rPr>
              <a:t>Taloussuunnitelma 2025 -2026 </a:t>
            </a:r>
          </a:p>
        </p:txBody>
      </p:sp>
      <p:sp>
        <p:nvSpPr>
          <p:cNvPr id="2" name="Sisällön paikkamerkki 1">
            <a:extLst>
              <a:ext uri="{FF2B5EF4-FFF2-40B4-BE49-F238E27FC236}">
                <a16:creationId xmlns:a16="http://schemas.microsoft.com/office/drawing/2014/main" id="{57739568-0A0D-401C-AD77-8AB08425EE1C}"/>
              </a:ext>
            </a:extLst>
          </p:cNvPr>
          <p:cNvSpPr>
            <a:spLocks noGrp="1"/>
          </p:cNvSpPr>
          <p:nvPr>
            <p:ph sz="half" idx="1"/>
          </p:nvPr>
        </p:nvSpPr>
        <p:spPr>
          <a:xfrm>
            <a:off x="838199" y="1565565"/>
            <a:ext cx="10663107" cy="4273619"/>
          </a:xfrm>
        </p:spPr>
        <p:txBody>
          <a:bodyPr/>
          <a:lstStyle/>
          <a:p>
            <a:pPr marL="285750" indent="-285750"/>
            <a:r>
              <a:rPr lang="fi-FI" sz="1800" b="0" dirty="0"/>
              <a:t>Talous asettaa haasteita entistä enemmän tulevaisuudessa ja  toiminnan tasapainottamistarve kasvanut entisestään</a:t>
            </a:r>
          </a:p>
          <a:p>
            <a:pPr marL="285750" indent="-285750"/>
            <a:r>
              <a:rPr lang="fi-FI" sz="1800" b="0" dirty="0"/>
              <a:t>Seurakunnan näkyvyyttä ja toiminnan kehittämisen tarvetta lisää erityisesti väestömäärän kasvu, kirkollisveron maksajien väheneminen ja palveluiden tarpeen kasvu</a:t>
            </a:r>
          </a:p>
          <a:p>
            <a:pPr marL="285750" indent="-285750"/>
            <a:r>
              <a:rPr lang="fi-FI" sz="1800" b="0" dirty="0"/>
              <a:t> Verotuotot on arvioitu </a:t>
            </a:r>
            <a:r>
              <a:rPr lang="fi-FI" sz="1800" b="0" dirty="0" err="1"/>
              <a:t>FCG:n</a:t>
            </a:r>
            <a:r>
              <a:rPr lang="fi-FI" sz="1800" b="0" dirty="0"/>
              <a:t> tekemän 9/2023 ennusteen mukaisesti 1,9 prosentin mukaisesti.</a:t>
            </a:r>
          </a:p>
          <a:p>
            <a:pPr marL="285750" indent="-285750"/>
            <a:r>
              <a:rPr lang="fi-FI" sz="1800" b="0" dirty="0"/>
              <a:t>Verotuottojen arvioinnissa voisi käyttää maltillisempia arvioita</a:t>
            </a:r>
          </a:p>
          <a:p>
            <a:pPr marL="285750" indent="-285750"/>
            <a:r>
              <a:rPr lang="fi-FI" sz="1800" b="0" dirty="0"/>
              <a:t>Toiminnallisuutta pyritään pitämään laadukkaana, rikkaana ja riittävän runsaana olemassa olevien resurssien puitteissa, vaatii kehittämistoimia, yhteistyötä eri tahojen kanssa</a:t>
            </a:r>
          </a:p>
          <a:p>
            <a:pPr marL="285750" indent="-285750"/>
            <a:r>
              <a:rPr lang="fi-FI" sz="1800" b="0" dirty="0"/>
              <a:t>Toimintaa pyritään tekemään ilman lisäkustannuksia, retket, reissut osallistumismaksullisiksi</a:t>
            </a:r>
          </a:p>
          <a:p>
            <a:pPr marL="285750" indent="-285750"/>
            <a:r>
              <a:rPr lang="fi-FI" sz="1800" b="0" dirty="0"/>
              <a:t>Mietittävä uudelleen turistityön osuutta seurakunnan toiminnassa</a:t>
            </a:r>
          </a:p>
          <a:p>
            <a:pPr marL="285750" indent="-285750"/>
            <a:r>
              <a:rPr lang="fi-FI" sz="1800" b="0" dirty="0"/>
              <a:t>Mietittävä talouden kunnostamistoimia monipuolisesti, jotta seurakunnan näkyvä olemassaolo voidaan turvata Kolarissa</a:t>
            </a:r>
            <a:endParaRPr lang="fi-FI" b="0" dirty="0"/>
          </a:p>
          <a:p>
            <a:pPr marL="285750" indent="-285750"/>
            <a:endParaRPr lang="fi-FI" dirty="0"/>
          </a:p>
        </p:txBody>
      </p:sp>
    </p:spTree>
    <p:extLst>
      <p:ext uri="{BB962C8B-B14F-4D97-AF65-F5344CB8AC3E}">
        <p14:creationId xmlns:p14="http://schemas.microsoft.com/office/powerpoint/2010/main" val="2038478971"/>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Kuva 9">
            <a:extLst>
              <a:ext uri="{FF2B5EF4-FFF2-40B4-BE49-F238E27FC236}">
                <a16:creationId xmlns:a16="http://schemas.microsoft.com/office/drawing/2014/main" id="{D210F947-0987-5F43-8004-BEDE683A7F83}"/>
              </a:ext>
            </a:extLst>
          </p:cNvPr>
          <p:cNvPicPr>
            <a:picLocks noChangeAspect="1" noChangeArrowheads="1"/>
          </p:cNvPicPr>
          <p:nvPr/>
        </p:nvPicPr>
        <p:blipFill>
          <a:blip r:embed="rId3"/>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Otsikko 1">
            <a:extLst>
              <a:ext uri="{FF2B5EF4-FFF2-40B4-BE49-F238E27FC236}">
                <a16:creationId xmlns:a16="http://schemas.microsoft.com/office/drawing/2014/main" id="{98803A55-1673-D246-B604-950C57D8DCEC}"/>
              </a:ext>
            </a:extLst>
          </p:cNvPr>
          <p:cNvSpPr>
            <a:spLocks noGrp="1" noChangeArrowheads="1"/>
          </p:cNvSpPr>
          <p:nvPr>
            <p:ph type="title"/>
          </p:nvPr>
        </p:nvSpPr>
        <p:spPr>
          <a:xfrm>
            <a:off x="838200" y="365125"/>
            <a:ext cx="9438314" cy="1325563"/>
          </a:xfrm>
        </p:spPr>
        <p:txBody>
          <a:bodyPr/>
          <a:lstStyle/>
          <a:p>
            <a:r>
              <a:rPr lang="fi-FI" altLang="fi-FI" sz="3200" dirty="0">
                <a:solidFill>
                  <a:srgbClr val="71A93C"/>
                </a:solidFill>
              </a:rPr>
              <a:t>Taloussuunnitelma 2025-2026</a:t>
            </a:r>
          </a:p>
        </p:txBody>
      </p:sp>
      <p:sp>
        <p:nvSpPr>
          <p:cNvPr id="2" name="Sisällön paikkamerkki 1">
            <a:extLst>
              <a:ext uri="{FF2B5EF4-FFF2-40B4-BE49-F238E27FC236}">
                <a16:creationId xmlns:a16="http://schemas.microsoft.com/office/drawing/2014/main" id="{57739568-0A0D-401C-AD77-8AB08425EE1C}"/>
              </a:ext>
            </a:extLst>
          </p:cNvPr>
          <p:cNvSpPr>
            <a:spLocks noGrp="1"/>
          </p:cNvSpPr>
          <p:nvPr>
            <p:ph sz="half" idx="1"/>
          </p:nvPr>
        </p:nvSpPr>
        <p:spPr>
          <a:xfrm>
            <a:off x="838199" y="1825624"/>
            <a:ext cx="10872832" cy="4273619"/>
          </a:xfrm>
        </p:spPr>
        <p:txBody>
          <a:bodyPr/>
          <a:lstStyle/>
          <a:p>
            <a:pPr marL="285750" indent="-285750"/>
            <a:r>
              <a:rPr lang="fi-FI" sz="1800" b="0" dirty="0"/>
              <a:t>Kirkollisverotuottojen kertymän lisäys ei riitä kattamaan  kustannusten nousua.</a:t>
            </a:r>
          </a:p>
          <a:p>
            <a:pPr marL="742950" lvl="1" indent="-285750"/>
            <a:r>
              <a:rPr lang="fi-FI" sz="1800" dirty="0"/>
              <a:t>Metsät/rakennukset  vai henkilöstö ja toiminta</a:t>
            </a:r>
          </a:p>
          <a:p>
            <a:pPr marL="742950" lvl="1" indent="-285750"/>
            <a:endParaRPr lang="fi-FI" sz="1800" dirty="0"/>
          </a:p>
          <a:p>
            <a:pPr marL="285750" indent="-285750"/>
            <a:r>
              <a:rPr lang="fi-FI" sz="1800" b="0" dirty="0"/>
              <a:t>Rakennusten teknisien laitteiden käyttöikä huomioiden, on rakennuksissa enenemässä määrin korjaus- ja kunnossapitotarpeita.</a:t>
            </a:r>
          </a:p>
          <a:p>
            <a:pPr marL="285750" indent="-285750"/>
            <a:endParaRPr lang="fi-FI" sz="1800" b="0" dirty="0"/>
          </a:p>
          <a:p>
            <a:pPr marL="285750" indent="-285750"/>
            <a:r>
              <a:rPr lang="fi-FI" sz="1800" b="0" dirty="0"/>
              <a:t>Yhtymäselvitys on merkittävin rakenteellinen uudistus vuosikymmeniin </a:t>
            </a:r>
          </a:p>
          <a:p>
            <a:pPr marL="285750" indent="-285750"/>
            <a:r>
              <a:rPr lang="fi-FI" sz="1800" b="0" dirty="0"/>
              <a:t>Seurakuntaliitokset ovat myös mahdollisuus, katse useampaan suuntaan avoimesti</a:t>
            </a:r>
          </a:p>
          <a:p>
            <a:pPr marL="285750" indent="-285750"/>
            <a:endParaRPr lang="fi-FI" sz="1800" b="0" dirty="0"/>
          </a:p>
          <a:p>
            <a:pPr marL="285750" indent="-285750"/>
            <a:r>
              <a:rPr lang="fi-FI" sz="1800" b="0" dirty="0"/>
              <a:t>Eri tuomiokapitulit ovat aloittaneet laajempien kokonaisuuksien rakentelua (talous, henkilöhallinto, hautaustoimi, kiinteistötoimi) turvatakseen  seurakunnallisen toiminnan. Milloin tämä aktivoituu meillä Oulun tuomiokapitulissa?</a:t>
            </a:r>
          </a:p>
          <a:p>
            <a:pPr marL="285750" indent="-285750"/>
            <a:endParaRPr lang="fi-FI" b="0" dirty="0"/>
          </a:p>
          <a:p>
            <a:pPr marL="285750" indent="-285750"/>
            <a:endParaRPr lang="fi-FI" dirty="0"/>
          </a:p>
        </p:txBody>
      </p:sp>
    </p:spTree>
    <p:extLst>
      <p:ext uri="{BB962C8B-B14F-4D97-AF65-F5344CB8AC3E}">
        <p14:creationId xmlns:p14="http://schemas.microsoft.com/office/powerpoint/2010/main" val="1183782668"/>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2" name="Rectangle 70">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Kuva 3">
            <a:extLst>
              <a:ext uri="{FF2B5EF4-FFF2-40B4-BE49-F238E27FC236}">
                <a16:creationId xmlns:a16="http://schemas.microsoft.com/office/drawing/2014/main" id="{2AAE98DC-8E52-4013-A9A2-E951F9A80D87}"/>
              </a:ext>
            </a:extLst>
          </p:cNvPr>
          <p:cNvPicPr>
            <a:picLocks noChangeAspect="1"/>
          </p:cNvPicPr>
          <p:nvPr/>
        </p:nvPicPr>
        <p:blipFill rotWithShape="1">
          <a:blip r:embed="rId3">
            <a:alphaModFix/>
            <a:extLst/>
          </a:blip>
          <a:srcRect t="14232" r="-3" b="10621"/>
          <a:stretch/>
        </p:blipFill>
        <p:spPr>
          <a:xfrm>
            <a:off x="4547937" y="3433"/>
            <a:ext cx="7644062" cy="3681406"/>
          </a:xfrm>
          <a:prstGeom prst="rect">
            <a:avLst/>
          </a:prstGeom>
        </p:spPr>
      </p:pic>
      <p:pic>
        <p:nvPicPr>
          <p:cNvPr id="12289" name="Kuva 9">
            <a:extLst>
              <a:ext uri="{FF2B5EF4-FFF2-40B4-BE49-F238E27FC236}">
                <a16:creationId xmlns:a16="http://schemas.microsoft.com/office/drawing/2014/main" id="{771B206C-3727-AE4D-ADF9-5B457A6BEB75}"/>
              </a:ext>
            </a:extLst>
          </p:cNvPr>
          <p:cNvPicPr>
            <a:picLocks noChangeAspect="1" noChangeArrowheads="1"/>
          </p:cNvPicPr>
          <p:nvPr/>
        </p:nvPicPr>
        <p:blipFill rotWithShape="1">
          <a:blip r:embed="rId4"/>
          <a:srcRect t="16188" r="-1" b="9933"/>
          <a:stretch/>
        </p:blipFill>
        <p:spPr bwMode="auto">
          <a:xfrm>
            <a:off x="4793100" y="3684839"/>
            <a:ext cx="7398897" cy="31697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72">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Otsikko 10">
            <a:extLst>
              <a:ext uri="{FF2B5EF4-FFF2-40B4-BE49-F238E27FC236}">
                <a16:creationId xmlns:a16="http://schemas.microsoft.com/office/drawing/2014/main" id="{D255734E-A976-7B49-B583-884B11D24E27}"/>
              </a:ext>
            </a:extLst>
          </p:cNvPr>
          <p:cNvSpPr>
            <a:spLocks noGrp="1" noChangeArrowheads="1"/>
          </p:cNvSpPr>
          <p:nvPr>
            <p:ph type="title"/>
          </p:nvPr>
        </p:nvSpPr>
        <p:spPr>
          <a:xfrm>
            <a:off x="225035" y="1328465"/>
            <a:ext cx="4097867" cy="4705871"/>
          </a:xfrm>
        </p:spPr>
        <p:txBody>
          <a:bodyPr vert="horz" lIns="91440" tIns="45720" rIns="91440" bIns="45720" rtlCol="0" anchor="b">
            <a:normAutofit/>
          </a:bodyPr>
          <a:lstStyle/>
          <a:p>
            <a:pPr algn="ctr"/>
            <a:r>
              <a:rPr lang="en-US" altLang="fi-FI" sz="3600" kern="1200" dirty="0">
                <a:solidFill>
                  <a:schemeClr val="bg1"/>
                </a:solidFill>
                <a:latin typeface="+mj-lt"/>
                <a:ea typeface="+mj-ea"/>
                <a:cs typeface="+mj-cs"/>
              </a:rPr>
              <a:t>KIITOS</a:t>
            </a:r>
            <a:br>
              <a:rPr lang="en-US" altLang="fi-FI" sz="2000" kern="1200" dirty="0">
                <a:solidFill>
                  <a:schemeClr val="bg1"/>
                </a:solidFill>
                <a:latin typeface="+mj-lt"/>
                <a:ea typeface="+mj-ea"/>
                <a:cs typeface="+mj-cs"/>
              </a:rPr>
            </a:br>
            <a:r>
              <a:rPr lang="en-US" altLang="fi-FI" sz="2800" kern="1200" dirty="0" err="1">
                <a:solidFill>
                  <a:schemeClr val="bg1"/>
                </a:solidFill>
                <a:latin typeface="+mj-lt"/>
                <a:ea typeface="+mj-ea"/>
                <a:cs typeface="+mj-cs"/>
              </a:rPr>
              <a:t>kuluneesta</a:t>
            </a:r>
            <a:r>
              <a:rPr lang="en-US" altLang="fi-FI" sz="2800" kern="1200" dirty="0">
                <a:solidFill>
                  <a:schemeClr val="bg1"/>
                </a:solidFill>
                <a:latin typeface="+mj-lt"/>
                <a:ea typeface="+mj-ea"/>
                <a:cs typeface="+mj-cs"/>
              </a:rPr>
              <a:t> </a:t>
            </a:r>
            <a:r>
              <a:rPr lang="en-US" altLang="fi-FI" sz="2800" kern="1200" dirty="0" err="1">
                <a:solidFill>
                  <a:schemeClr val="bg1"/>
                </a:solidFill>
                <a:latin typeface="+mj-lt"/>
                <a:ea typeface="+mj-ea"/>
                <a:cs typeface="+mj-cs"/>
              </a:rPr>
              <a:t>vuodesta</a:t>
            </a:r>
            <a:br>
              <a:rPr lang="en-US" altLang="fi-FI" sz="2800" kern="1200" dirty="0">
                <a:solidFill>
                  <a:schemeClr val="bg1"/>
                </a:solidFill>
                <a:latin typeface="+mj-lt"/>
                <a:ea typeface="+mj-ea"/>
                <a:cs typeface="+mj-cs"/>
              </a:rPr>
            </a:br>
            <a:br>
              <a:rPr lang="en-US" altLang="fi-FI" sz="2800" kern="1200" dirty="0">
                <a:solidFill>
                  <a:schemeClr val="bg1"/>
                </a:solidFill>
                <a:latin typeface="+mj-lt"/>
                <a:ea typeface="+mj-ea"/>
                <a:cs typeface="+mj-cs"/>
              </a:rPr>
            </a:br>
            <a:endParaRPr lang="en-US" altLang="fi-FI" sz="3600" kern="1200" dirty="0">
              <a:solidFill>
                <a:srgbClr val="C00000"/>
              </a:solidFill>
              <a:latin typeface="+mj-lt"/>
              <a:ea typeface="+mj-ea"/>
              <a:cs typeface="+mj-cs"/>
            </a:endParaRPr>
          </a:p>
        </p:txBody>
      </p:sp>
      <p:cxnSp>
        <p:nvCxnSpPr>
          <p:cNvPr id="75" name="Straight Connector 74">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kstiruutu 1">
            <a:extLst>
              <a:ext uri="{FF2B5EF4-FFF2-40B4-BE49-F238E27FC236}">
                <a16:creationId xmlns:a16="http://schemas.microsoft.com/office/drawing/2014/main" id="{D85969C2-A8D8-4CE0-9E9C-F39A04A23070}"/>
              </a:ext>
            </a:extLst>
          </p:cNvPr>
          <p:cNvSpPr txBox="1"/>
          <p:nvPr/>
        </p:nvSpPr>
        <p:spPr>
          <a:xfrm>
            <a:off x="8991600" y="6319218"/>
            <a:ext cx="5300133" cy="369332"/>
          </a:xfrm>
          <a:prstGeom prst="rect">
            <a:avLst/>
          </a:prstGeom>
          <a:noFill/>
        </p:spPr>
        <p:txBody>
          <a:bodyPr wrap="square" rtlCol="0">
            <a:spAutoFit/>
          </a:bodyPr>
          <a:lstStyle/>
          <a:p>
            <a:r>
              <a:rPr lang="fi-FI" dirty="0">
                <a:solidFill>
                  <a:schemeClr val="bg1"/>
                </a:solidFill>
              </a:rPr>
              <a:t>Pirta Melaluoto 13.12.2023</a:t>
            </a:r>
          </a:p>
        </p:txBody>
      </p:sp>
      <p:sp>
        <p:nvSpPr>
          <p:cNvPr id="3" name="Tekstiruutu 2">
            <a:extLst>
              <a:ext uri="{FF2B5EF4-FFF2-40B4-BE49-F238E27FC236}">
                <a16:creationId xmlns:a16="http://schemas.microsoft.com/office/drawing/2014/main" id="{02B69EA1-6B9E-4016-AD0A-991603073DBE}"/>
              </a:ext>
            </a:extLst>
          </p:cNvPr>
          <p:cNvSpPr txBox="1"/>
          <p:nvPr/>
        </p:nvSpPr>
        <p:spPr>
          <a:xfrm>
            <a:off x="4991451" y="3890469"/>
            <a:ext cx="5712902" cy="1815882"/>
          </a:xfrm>
          <a:prstGeom prst="rect">
            <a:avLst/>
          </a:prstGeom>
          <a:noFill/>
        </p:spPr>
        <p:txBody>
          <a:bodyPr wrap="square" rtlCol="0">
            <a:spAutoFit/>
          </a:bodyPr>
          <a:lstStyle/>
          <a:p>
            <a:r>
              <a:rPr lang="en-US" altLang="fi-FI" sz="2800" dirty="0">
                <a:solidFill>
                  <a:schemeClr val="bg1"/>
                </a:solidFill>
              </a:rPr>
              <a:t>On </a:t>
            </a:r>
            <a:r>
              <a:rPr lang="en-US" altLang="fi-FI" sz="2800" dirty="0" err="1">
                <a:solidFill>
                  <a:schemeClr val="bg1"/>
                </a:solidFill>
              </a:rPr>
              <a:t>alkamassa</a:t>
            </a:r>
            <a:r>
              <a:rPr lang="en-US" altLang="fi-FI" sz="2800" dirty="0">
                <a:solidFill>
                  <a:schemeClr val="bg1"/>
                </a:solidFill>
              </a:rPr>
              <a:t> </a:t>
            </a:r>
            <a:r>
              <a:rPr lang="en-US" altLang="fi-FI" sz="2800" dirty="0" err="1">
                <a:solidFill>
                  <a:schemeClr val="bg1"/>
                </a:solidFill>
              </a:rPr>
              <a:t>erityinen</a:t>
            </a:r>
            <a:r>
              <a:rPr lang="en-US" altLang="fi-FI" sz="2800" dirty="0">
                <a:solidFill>
                  <a:schemeClr val="bg1"/>
                </a:solidFill>
              </a:rPr>
              <a:t> </a:t>
            </a:r>
            <a:r>
              <a:rPr lang="en-US" altLang="fi-FI" sz="2800" dirty="0" err="1">
                <a:solidFill>
                  <a:schemeClr val="bg1"/>
                </a:solidFill>
              </a:rPr>
              <a:t>vuosi</a:t>
            </a:r>
            <a:r>
              <a:rPr lang="en-US" altLang="fi-FI" sz="2800">
                <a:solidFill>
                  <a:schemeClr val="bg1"/>
                </a:solidFill>
              </a:rPr>
              <a:t>. </a:t>
            </a:r>
          </a:p>
          <a:p>
            <a:br>
              <a:rPr lang="en-US" altLang="fi-FI" sz="2800" dirty="0">
                <a:solidFill>
                  <a:schemeClr val="bg1"/>
                </a:solidFill>
              </a:rPr>
            </a:br>
            <a:r>
              <a:rPr lang="en-US" altLang="fi-FI" sz="2800" dirty="0" err="1">
                <a:solidFill>
                  <a:schemeClr val="bg1"/>
                </a:solidFill>
              </a:rPr>
              <a:t>Voimia</a:t>
            </a:r>
            <a:r>
              <a:rPr lang="en-US" altLang="fi-FI" sz="2800" dirty="0">
                <a:solidFill>
                  <a:schemeClr val="bg1"/>
                </a:solidFill>
              </a:rPr>
              <a:t>, </a:t>
            </a:r>
            <a:r>
              <a:rPr lang="en-US" altLang="fi-FI" sz="2800" dirty="0" err="1">
                <a:solidFill>
                  <a:schemeClr val="bg1"/>
                </a:solidFill>
              </a:rPr>
              <a:t>kärsivällisyyttä</a:t>
            </a:r>
            <a:r>
              <a:rPr lang="en-US" altLang="fi-FI" sz="2800" dirty="0">
                <a:solidFill>
                  <a:schemeClr val="bg1"/>
                </a:solidFill>
              </a:rPr>
              <a:t>  ja </a:t>
            </a:r>
          </a:p>
          <a:p>
            <a:r>
              <a:rPr lang="en-US" altLang="fi-FI" sz="2800" dirty="0" err="1">
                <a:solidFill>
                  <a:schemeClr val="bg1"/>
                </a:solidFill>
              </a:rPr>
              <a:t>yhteistyötä</a:t>
            </a:r>
            <a:r>
              <a:rPr lang="en-US" altLang="fi-FI" sz="2800" dirty="0">
                <a:solidFill>
                  <a:schemeClr val="bg1"/>
                </a:solidFill>
              </a:rPr>
              <a:t> </a:t>
            </a:r>
            <a:r>
              <a:rPr lang="en-US" altLang="fi-FI" sz="2800" dirty="0" err="1">
                <a:solidFill>
                  <a:schemeClr val="bg1"/>
                </a:solidFill>
              </a:rPr>
              <a:t>tarvitaan</a:t>
            </a:r>
            <a:r>
              <a:rPr lang="en-US" altLang="fi-FI" sz="2800" dirty="0">
                <a:solidFill>
                  <a:schemeClr val="bg1"/>
                </a:solidFill>
              </a:rPr>
              <a:t> </a:t>
            </a:r>
            <a:r>
              <a:rPr lang="en-US" altLang="fi-FI" sz="2800" dirty="0" err="1">
                <a:solidFill>
                  <a:schemeClr val="bg1"/>
                </a:solidFill>
              </a:rPr>
              <a:t>erityisen</a:t>
            </a:r>
            <a:r>
              <a:rPr lang="en-US" altLang="fi-FI" sz="2800" dirty="0">
                <a:solidFill>
                  <a:schemeClr val="bg1"/>
                </a:solidFill>
              </a:rPr>
              <a:t> </a:t>
            </a:r>
            <a:r>
              <a:rPr lang="en-US" altLang="fi-FI" sz="2800" dirty="0" err="1">
                <a:solidFill>
                  <a:schemeClr val="bg1"/>
                </a:solidFill>
              </a:rPr>
              <a:t>paljon</a:t>
            </a:r>
            <a:endParaRPr lang="fi-FI" sz="2800" b="1" dirty="0">
              <a:solidFill>
                <a:schemeClr val="bg1"/>
              </a:solidFill>
              <a:latin typeface="Footlight MT Light" panose="0204060206030A020304" pitchFamily="18" charset="0"/>
            </a:endParaRPr>
          </a:p>
        </p:txBody>
      </p:sp>
    </p:spTree>
    <p:extLst>
      <p:ext uri="{BB962C8B-B14F-4D97-AF65-F5344CB8AC3E}">
        <p14:creationId xmlns:p14="http://schemas.microsoft.com/office/powerpoint/2010/main" val="19703096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Kuva 9">
            <a:extLst>
              <a:ext uri="{FF2B5EF4-FFF2-40B4-BE49-F238E27FC236}">
                <a16:creationId xmlns:a16="http://schemas.microsoft.com/office/drawing/2014/main" id="{771B206C-3727-AE4D-ADF9-5B457A6BEB75}"/>
              </a:ext>
            </a:extLst>
          </p:cNvPr>
          <p:cNvPicPr>
            <a:picLocks noChangeAspect="1" noChangeArrowheads="1"/>
          </p:cNvPicPr>
          <p:nvPr/>
        </p:nvPicPr>
        <p:blipFill>
          <a:blip r:embed="rId3"/>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Otsikko 10">
            <a:extLst>
              <a:ext uri="{FF2B5EF4-FFF2-40B4-BE49-F238E27FC236}">
                <a16:creationId xmlns:a16="http://schemas.microsoft.com/office/drawing/2014/main" id="{D255734E-A976-7B49-B583-884B11D24E27}"/>
              </a:ext>
            </a:extLst>
          </p:cNvPr>
          <p:cNvSpPr>
            <a:spLocks noGrp="1" noChangeArrowheads="1"/>
          </p:cNvSpPr>
          <p:nvPr>
            <p:ph type="title"/>
          </p:nvPr>
        </p:nvSpPr>
        <p:spPr>
          <a:xfrm>
            <a:off x="856304" y="1074199"/>
            <a:ext cx="10515600" cy="1047564"/>
          </a:xfrm>
        </p:spPr>
        <p:txBody>
          <a:bodyPr/>
          <a:lstStyle/>
          <a:p>
            <a:pPr algn="ctr">
              <a:lnSpc>
                <a:spcPct val="100000"/>
              </a:lnSpc>
            </a:pPr>
            <a:r>
              <a:rPr lang="fi-FI" altLang="fi-FI" sz="2800" dirty="0">
                <a:solidFill>
                  <a:schemeClr val="bg1"/>
                </a:solidFill>
              </a:rPr>
              <a:t>Toiminnalliset painopisteet ja tavoitteet</a:t>
            </a:r>
            <a:br>
              <a:rPr lang="fi-FI" altLang="fi-FI" sz="2800" dirty="0">
                <a:solidFill>
                  <a:schemeClr val="bg1"/>
                </a:solidFill>
              </a:rPr>
            </a:br>
            <a:endParaRPr lang="fi-FI" altLang="fi-FI" sz="2800" dirty="0">
              <a:solidFill>
                <a:schemeClr val="bg1"/>
              </a:solidFill>
            </a:endParaRPr>
          </a:p>
        </p:txBody>
      </p:sp>
      <p:sp>
        <p:nvSpPr>
          <p:cNvPr id="2" name="Tekstiruutu 1">
            <a:extLst>
              <a:ext uri="{FF2B5EF4-FFF2-40B4-BE49-F238E27FC236}">
                <a16:creationId xmlns:a16="http://schemas.microsoft.com/office/drawing/2014/main" id="{88CF5840-5727-4023-AB6A-88A2E4182F61}"/>
              </a:ext>
            </a:extLst>
          </p:cNvPr>
          <p:cNvSpPr txBox="1"/>
          <p:nvPr/>
        </p:nvSpPr>
        <p:spPr>
          <a:xfrm>
            <a:off x="856304" y="1751479"/>
            <a:ext cx="10846338" cy="5016758"/>
          </a:xfrm>
          <a:prstGeom prst="rect">
            <a:avLst/>
          </a:prstGeom>
          <a:noFill/>
        </p:spPr>
        <p:txBody>
          <a:bodyPr wrap="square" rtlCol="0">
            <a:spAutoFit/>
          </a:bodyPr>
          <a:lstStyle/>
          <a:p>
            <a:pPr algn="ctr"/>
            <a:r>
              <a:rPr lang="fi-FI" sz="2000" b="1" dirty="0">
                <a:solidFill>
                  <a:schemeClr val="bg1"/>
                </a:solidFill>
              </a:rPr>
              <a:t>. </a:t>
            </a:r>
          </a:p>
          <a:p>
            <a:pPr algn="ctr"/>
            <a:r>
              <a:rPr lang="fi-FI" sz="2000" b="1" dirty="0">
                <a:solidFill>
                  <a:schemeClr val="bg1"/>
                </a:solidFill>
              </a:rPr>
              <a:t>Ihmisten kohtaamista tehdään heille luontaisissa tiloissa ja tilanteissa osin nykyistä kohtaamistoimintaa unohtamatta.</a:t>
            </a:r>
          </a:p>
          <a:p>
            <a:pPr algn="ctr"/>
            <a:endParaRPr lang="fi-FI" sz="2000" b="1" dirty="0">
              <a:solidFill>
                <a:schemeClr val="bg1"/>
              </a:solidFill>
            </a:endParaRPr>
          </a:p>
          <a:p>
            <a:pPr algn="ctr"/>
            <a:r>
              <a:rPr lang="fi-FI" sz="2000" b="1" dirty="0">
                <a:solidFill>
                  <a:schemeClr val="bg1"/>
                </a:solidFill>
              </a:rPr>
              <a:t>Otetaan erityisesti huomioon liikkuva väestö, nuoret ja perheet.  </a:t>
            </a:r>
          </a:p>
          <a:p>
            <a:pPr algn="ctr"/>
            <a:r>
              <a:rPr lang="fi-FI" sz="2000" b="1" dirty="0">
                <a:solidFill>
                  <a:schemeClr val="bg1"/>
                </a:solidFill>
              </a:rPr>
              <a:t>Rippikoulu, isoistyö ja nuorisotyön painopistettä lisätään.</a:t>
            </a:r>
          </a:p>
          <a:p>
            <a:pPr algn="ctr"/>
            <a:endParaRPr lang="fi-FI" sz="2000" b="1" dirty="0">
              <a:solidFill>
                <a:schemeClr val="bg1"/>
              </a:solidFill>
            </a:endParaRPr>
          </a:p>
          <a:p>
            <a:pPr algn="ctr"/>
            <a:r>
              <a:rPr lang="fi-FI" sz="2000" b="1" dirty="0">
                <a:solidFill>
                  <a:schemeClr val="bg1"/>
                </a:solidFill>
              </a:rPr>
              <a:t>Tarjotaan uudenlaista palvelua, jotta tavoitetaan kirkon toiminnasta etäällä olevia ja tuetaan tulonmuodostusta.</a:t>
            </a:r>
            <a:br>
              <a:rPr lang="fi-FI" sz="2000" b="1" dirty="0">
                <a:solidFill>
                  <a:schemeClr val="bg1"/>
                </a:solidFill>
              </a:rPr>
            </a:br>
            <a:br>
              <a:rPr lang="fi-FI" sz="2000" b="1" dirty="0">
                <a:solidFill>
                  <a:schemeClr val="bg1"/>
                </a:solidFill>
              </a:rPr>
            </a:br>
            <a:r>
              <a:rPr lang="fi-FI" sz="2000" b="1" dirty="0">
                <a:solidFill>
                  <a:schemeClr val="bg1"/>
                </a:solidFill>
              </a:rPr>
              <a:t>Vaalitaan kirkon arvoja ja kunnioitetaan perinteitä, mutta tuodaan nykytekniikka osaksi jumalanpalveluselämää. </a:t>
            </a:r>
          </a:p>
          <a:p>
            <a:pPr algn="ctr"/>
            <a:endParaRPr lang="fi-FI" sz="2000" b="1" dirty="0">
              <a:solidFill>
                <a:schemeClr val="bg1"/>
              </a:solidFill>
            </a:endParaRPr>
          </a:p>
          <a:p>
            <a:pPr algn="ctr"/>
            <a:r>
              <a:rPr lang="fi-FI" sz="2000" b="1" dirty="0">
                <a:solidFill>
                  <a:schemeClr val="bg1"/>
                </a:solidFill>
              </a:rPr>
              <a:t>Nostetaan valikoiden kiinteistöjen käyttöasetta, kustannukset huomioiden.</a:t>
            </a:r>
          </a:p>
          <a:p>
            <a:pPr algn="ctr"/>
            <a:endParaRPr lang="fi-FI" sz="2000" b="1" dirty="0">
              <a:solidFill>
                <a:schemeClr val="bg1"/>
              </a:solidFill>
            </a:endParaRPr>
          </a:p>
          <a:p>
            <a:pPr algn="ctr"/>
            <a:r>
              <a:rPr lang="fi-FI" sz="2000" b="1" dirty="0">
                <a:solidFill>
                  <a:schemeClr val="bg1"/>
                </a:solidFill>
              </a:rPr>
              <a:t>Toimitaan YHTEINEN VÄYLÄ – strategiaa seuraten.</a:t>
            </a:r>
          </a:p>
        </p:txBody>
      </p:sp>
    </p:spTree>
    <p:extLst>
      <p:ext uri="{BB962C8B-B14F-4D97-AF65-F5344CB8AC3E}">
        <p14:creationId xmlns:p14="http://schemas.microsoft.com/office/powerpoint/2010/main" val="418600767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Kuva 9">
            <a:extLst>
              <a:ext uri="{FF2B5EF4-FFF2-40B4-BE49-F238E27FC236}">
                <a16:creationId xmlns:a16="http://schemas.microsoft.com/office/drawing/2014/main" id="{D210F947-0987-5F43-8004-BEDE683A7F83}"/>
              </a:ext>
            </a:extLst>
          </p:cNvPr>
          <p:cNvPicPr>
            <a:picLocks noChangeAspect="1" noChangeArrowheads="1"/>
          </p:cNvPicPr>
          <p:nvPr/>
        </p:nvPicPr>
        <p:blipFill>
          <a:blip r:embed="rId3"/>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Otsikko 1">
            <a:extLst>
              <a:ext uri="{FF2B5EF4-FFF2-40B4-BE49-F238E27FC236}">
                <a16:creationId xmlns:a16="http://schemas.microsoft.com/office/drawing/2014/main" id="{98803A55-1673-D246-B604-950C57D8DCEC}"/>
              </a:ext>
            </a:extLst>
          </p:cNvPr>
          <p:cNvSpPr>
            <a:spLocks noGrp="1" noChangeArrowheads="1"/>
          </p:cNvSpPr>
          <p:nvPr>
            <p:ph type="title"/>
          </p:nvPr>
        </p:nvSpPr>
        <p:spPr>
          <a:xfrm>
            <a:off x="838200" y="365126"/>
            <a:ext cx="8976919" cy="960336"/>
          </a:xfrm>
        </p:spPr>
        <p:txBody>
          <a:bodyPr/>
          <a:lstStyle/>
          <a:p>
            <a:r>
              <a:rPr lang="fi-FI" sz="2800" dirty="0">
                <a:solidFill>
                  <a:schemeClr val="accent1"/>
                </a:solidFill>
              </a:rPr>
              <a:t>Talousarviota sekä suunnitelmia ja kirjanpitoa koskevat uudet säännökset</a:t>
            </a:r>
            <a:endParaRPr lang="fi-FI" altLang="fi-FI" sz="2800" dirty="0">
              <a:solidFill>
                <a:srgbClr val="71A93C"/>
              </a:solidFill>
            </a:endParaRPr>
          </a:p>
        </p:txBody>
      </p:sp>
      <p:sp>
        <p:nvSpPr>
          <p:cNvPr id="11" name="Sisällön paikkamerkki 10">
            <a:extLst>
              <a:ext uri="{FF2B5EF4-FFF2-40B4-BE49-F238E27FC236}">
                <a16:creationId xmlns:a16="http://schemas.microsoft.com/office/drawing/2014/main" id="{C4279F58-7EFD-AE49-ADB5-7534C69DCB22}"/>
              </a:ext>
            </a:extLst>
          </p:cNvPr>
          <p:cNvSpPr>
            <a:spLocks noGrp="1"/>
          </p:cNvSpPr>
          <p:nvPr>
            <p:ph sz="half" idx="1"/>
          </p:nvPr>
        </p:nvSpPr>
        <p:spPr>
          <a:xfrm>
            <a:off x="838199" y="1400783"/>
            <a:ext cx="11090945" cy="4975302"/>
          </a:xfrm>
        </p:spPr>
        <p:txBody>
          <a:bodyPr rtlCol="0">
            <a:normAutofit fontScale="77500" lnSpcReduction="20000"/>
          </a:bodyPr>
          <a:lstStyle/>
          <a:p>
            <a:pPr fontAlgn="auto">
              <a:lnSpc>
                <a:spcPct val="120000"/>
              </a:lnSpc>
              <a:spcAft>
                <a:spcPts val="0"/>
              </a:spcAft>
              <a:defRPr/>
            </a:pPr>
            <a:r>
              <a:rPr lang="fi-FI" b="0" dirty="0"/>
              <a:t>Huomioitava uutta kirkkolakia, kirkkojärjestystä ja muita muuttuneita lakeja koskevat uudet säännökset</a:t>
            </a:r>
          </a:p>
          <a:p>
            <a:pPr fontAlgn="auto">
              <a:lnSpc>
                <a:spcPct val="120000"/>
              </a:lnSpc>
              <a:spcAft>
                <a:spcPts val="0"/>
              </a:spcAft>
              <a:defRPr/>
            </a:pPr>
            <a:r>
              <a:rPr lang="fi-FI" b="0" dirty="0"/>
              <a:t>Seurakunnan laatimat ja  hyväksytyt taloutta ja toimintaa koskevat uudet säännöt</a:t>
            </a:r>
          </a:p>
          <a:p>
            <a:pPr fontAlgn="auto">
              <a:lnSpc>
                <a:spcPct val="120000"/>
              </a:lnSpc>
              <a:spcAft>
                <a:spcPts val="0"/>
              </a:spcAft>
              <a:defRPr/>
            </a:pPr>
            <a:r>
              <a:rPr lang="fi-FI" b="0" dirty="0"/>
              <a:t>Kirkkohallituksen ohjeet yhdenmukaistaa seurakuntien talousarviot ja niiden rakenteet</a:t>
            </a:r>
          </a:p>
          <a:p>
            <a:pPr fontAlgn="auto">
              <a:lnSpc>
                <a:spcPct val="120000"/>
              </a:lnSpc>
              <a:spcAft>
                <a:spcPts val="0"/>
              </a:spcAft>
              <a:defRPr/>
            </a:pPr>
            <a:r>
              <a:rPr lang="fi-FI" b="0" dirty="0"/>
              <a:t>Tietosuoja-asioiden huomioiminen</a:t>
            </a:r>
          </a:p>
          <a:p>
            <a:pPr>
              <a:lnSpc>
                <a:spcPct val="120000"/>
              </a:lnSpc>
              <a:defRPr/>
            </a:pPr>
            <a:r>
              <a:rPr lang="fi-FI" b="0" dirty="0"/>
              <a:t>Talousarvion yleisperusteluissa ohjeistetaan ottamaan kantaa valtionrahoituksen riittävyyteen ja esittämään arvio suunnitellusta käytöstä.</a:t>
            </a:r>
          </a:p>
          <a:p>
            <a:pPr>
              <a:lnSpc>
                <a:spcPct val="120000"/>
              </a:lnSpc>
              <a:defRPr/>
            </a:pPr>
            <a:r>
              <a:rPr lang="fi-FI" b="0" dirty="0"/>
              <a:t>Talousarviossa tulee esittää myös seurakuntatalouden nykytila kriisiytyvän seurakunnan mittareiden valossa.</a:t>
            </a:r>
          </a:p>
          <a:p>
            <a:pPr fontAlgn="auto">
              <a:lnSpc>
                <a:spcPct val="120000"/>
              </a:lnSpc>
              <a:spcAft>
                <a:spcPts val="0"/>
              </a:spcAft>
              <a:defRPr/>
            </a:pPr>
            <a:r>
              <a:rPr lang="fi-FI" b="0" dirty="0">
                <a:solidFill>
                  <a:srgbClr val="FF0000"/>
                </a:solidFill>
              </a:rPr>
              <a:t>MERKITTÄVÄ TALOUDEN JA HALLINNON  KOKONAISMUUTOS</a:t>
            </a:r>
            <a:endParaRPr lang="fi-FI" b="0" dirty="0"/>
          </a:p>
        </p:txBody>
      </p:sp>
    </p:spTree>
    <p:extLst>
      <p:ext uri="{BB962C8B-B14F-4D97-AF65-F5344CB8AC3E}">
        <p14:creationId xmlns:p14="http://schemas.microsoft.com/office/powerpoint/2010/main" val="368061213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Kuva 9">
            <a:extLst>
              <a:ext uri="{FF2B5EF4-FFF2-40B4-BE49-F238E27FC236}">
                <a16:creationId xmlns:a16="http://schemas.microsoft.com/office/drawing/2014/main" id="{D210F947-0987-5F43-8004-BEDE683A7F83}"/>
              </a:ext>
            </a:extLst>
          </p:cNvPr>
          <p:cNvPicPr>
            <a:picLocks noChangeAspect="1" noChangeArrowheads="1"/>
          </p:cNvPicPr>
          <p:nvPr/>
        </p:nvPicPr>
        <p:blipFill>
          <a:blip r:embed="rId3"/>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Otsikko 1">
            <a:extLst>
              <a:ext uri="{FF2B5EF4-FFF2-40B4-BE49-F238E27FC236}">
                <a16:creationId xmlns:a16="http://schemas.microsoft.com/office/drawing/2014/main" id="{98803A55-1673-D246-B604-950C57D8DCEC}"/>
              </a:ext>
            </a:extLst>
          </p:cNvPr>
          <p:cNvSpPr>
            <a:spLocks noGrp="1" noChangeArrowheads="1"/>
          </p:cNvSpPr>
          <p:nvPr>
            <p:ph type="title"/>
          </p:nvPr>
        </p:nvSpPr>
        <p:spPr>
          <a:xfrm>
            <a:off x="838200" y="365126"/>
            <a:ext cx="8976919" cy="960336"/>
          </a:xfrm>
        </p:spPr>
        <p:txBody>
          <a:bodyPr/>
          <a:lstStyle/>
          <a:p>
            <a:r>
              <a:rPr lang="fi-FI" altLang="fi-FI" dirty="0">
                <a:solidFill>
                  <a:srgbClr val="71A93C"/>
                </a:solidFill>
              </a:rPr>
              <a:t>Kirkkohallitus  - Talousarvio 2024</a:t>
            </a:r>
          </a:p>
        </p:txBody>
      </p:sp>
      <p:sp>
        <p:nvSpPr>
          <p:cNvPr id="11" name="Sisällön paikkamerkki 10">
            <a:extLst>
              <a:ext uri="{FF2B5EF4-FFF2-40B4-BE49-F238E27FC236}">
                <a16:creationId xmlns:a16="http://schemas.microsoft.com/office/drawing/2014/main" id="{C4279F58-7EFD-AE49-ADB5-7534C69DCB22}"/>
              </a:ext>
            </a:extLst>
          </p:cNvPr>
          <p:cNvSpPr>
            <a:spLocks noGrp="1"/>
          </p:cNvSpPr>
          <p:nvPr>
            <p:ph sz="half" idx="1"/>
          </p:nvPr>
        </p:nvSpPr>
        <p:spPr>
          <a:xfrm>
            <a:off x="838199" y="1400783"/>
            <a:ext cx="11090945" cy="4975302"/>
          </a:xfrm>
        </p:spPr>
        <p:txBody>
          <a:bodyPr rtlCol="0">
            <a:normAutofit fontScale="55000" lnSpcReduction="20000"/>
          </a:bodyPr>
          <a:lstStyle/>
          <a:p>
            <a:pPr fontAlgn="auto">
              <a:lnSpc>
                <a:spcPct val="120000"/>
              </a:lnSpc>
              <a:spcAft>
                <a:spcPts val="0"/>
              </a:spcAft>
              <a:defRPr/>
            </a:pPr>
            <a:r>
              <a:rPr lang="fi-FI" b="0" dirty="0"/>
              <a:t>Kansantaloutta ovat viime vuosina haastaneet niin koronapandemia, Venäjän hyökkäyssota Ukrainaan, korkea inflaatio kuin korkojen nousukin</a:t>
            </a:r>
          </a:p>
          <a:p>
            <a:pPr fontAlgn="auto">
              <a:lnSpc>
                <a:spcPct val="120000"/>
              </a:lnSpc>
              <a:spcAft>
                <a:spcPts val="0"/>
              </a:spcAft>
              <a:defRPr/>
            </a:pPr>
            <a:r>
              <a:rPr lang="fi-FI" b="0" dirty="0"/>
              <a:t>Talouden kokonaiskuva  on tällä hetkellä kaksijakoinen: Myönteisiä asioita ovat energiainvestoinnit ja tuontienergian hintojen lasku, toisaalta ennusteet viittaavat Suomen ajautumisesta taantumaan.</a:t>
            </a:r>
          </a:p>
          <a:p>
            <a:pPr fontAlgn="auto">
              <a:lnSpc>
                <a:spcPct val="120000"/>
              </a:lnSpc>
              <a:spcAft>
                <a:spcPts val="0"/>
              </a:spcAft>
              <a:defRPr/>
            </a:pPr>
            <a:r>
              <a:rPr lang="fi-FI" b="0" dirty="0"/>
              <a:t>Inflaatio voimistunut, euroalueella 8/2022 9,1 % , nyt  ennuste vuodelle 2023 5,9 %.  kuluttajahintojen muutos + 7,6 % ja 8/2023 5,6 %</a:t>
            </a:r>
          </a:p>
          <a:p>
            <a:pPr fontAlgn="auto">
              <a:lnSpc>
                <a:spcPct val="120000"/>
              </a:lnSpc>
              <a:spcAft>
                <a:spcPts val="0"/>
              </a:spcAft>
              <a:defRPr/>
            </a:pPr>
            <a:r>
              <a:rPr lang="fi-FI" b="0" dirty="0"/>
              <a:t>Kansantalouden tuotanto (BKT) kasvoi 1,6 % vuonna 2022, Suomen pankin arvio vuodelle 2024 oli kesäkuussa 0,9 prosenttia</a:t>
            </a:r>
          </a:p>
          <a:p>
            <a:pPr fontAlgn="auto">
              <a:lnSpc>
                <a:spcPct val="120000"/>
              </a:lnSpc>
              <a:spcAft>
                <a:spcPts val="0"/>
              </a:spcAft>
              <a:defRPr/>
            </a:pPr>
            <a:r>
              <a:rPr lang="fi-FI" b="0" dirty="0"/>
              <a:t>Osaajista on pulaa, työvoimapula on todellinen kasvun este, vaikka työllisyyden ennustettiin kuitenkin vielä kesäkuussa (VM 15.06.2023) kasvavan ensi vuodesta lähtien ja vuonna 2025 työllisyysasteen ennustetaan olevan 74,6 prosenttia</a:t>
            </a:r>
          </a:p>
          <a:p>
            <a:pPr fontAlgn="auto">
              <a:lnSpc>
                <a:spcPct val="120000"/>
              </a:lnSpc>
              <a:spcAft>
                <a:spcPts val="0"/>
              </a:spcAft>
              <a:defRPr/>
            </a:pPr>
            <a:r>
              <a:rPr lang="fi-FI" b="0" dirty="0"/>
              <a:t>Työpäiväkorjattu palkkasumma kasvoi kaikilla päätoimialoilla vuoden 2022 kesäkuuhun verrattuna. Eniten kasvoi julkisen sektorin palkkasumma 17,1 % edellisvuoden kesäkuusta ja 9,7 % toukokuusta. Suuret sopimuskorotukset, kertaerät ja lomarahojen maksu tekivät kesäkuun palkkasumman kasvusta poikkeuksellisen.</a:t>
            </a:r>
          </a:p>
          <a:p>
            <a:pPr fontAlgn="auto">
              <a:lnSpc>
                <a:spcPct val="120000"/>
              </a:lnSpc>
              <a:spcAft>
                <a:spcPts val="0"/>
              </a:spcAft>
              <a:defRPr/>
            </a:pPr>
            <a:r>
              <a:rPr lang="fi-FI" b="0" dirty="0"/>
              <a:t>Kirkon talous on selvinnyt viime vuosien haasteista odotettua paremmin. </a:t>
            </a:r>
          </a:p>
          <a:p>
            <a:pPr fontAlgn="auto">
              <a:lnSpc>
                <a:spcPct val="120000"/>
              </a:lnSpc>
              <a:spcAft>
                <a:spcPts val="0"/>
              </a:spcAft>
              <a:defRPr/>
            </a:pPr>
            <a:r>
              <a:rPr lang="fi-FI" b="0" dirty="0"/>
              <a:t>Seurakuntien taloudellinen kehitys eriytyy edelleen. Vaikka kirkollisveron tuotto vuonna 2022 kasvoi 157 seurakuntataloudella (61 %), 99 seurakuntataloudella (39 %) se väheni. </a:t>
            </a:r>
          </a:p>
        </p:txBody>
      </p:sp>
    </p:spTree>
    <p:extLst>
      <p:ext uri="{BB962C8B-B14F-4D97-AF65-F5344CB8AC3E}">
        <p14:creationId xmlns:p14="http://schemas.microsoft.com/office/powerpoint/2010/main" val="301074046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Kuva 9">
            <a:extLst>
              <a:ext uri="{FF2B5EF4-FFF2-40B4-BE49-F238E27FC236}">
                <a16:creationId xmlns:a16="http://schemas.microsoft.com/office/drawing/2014/main" id="{D210F947-0987-5F43-8004-BEDE683A7F83}"/>
              </a:ext>
            </a:extLst>
          </p:cNvPr>
          <p:cNvPicPr>
            <a:picLocks noChangeAspect="1" noChangeArrowheads="1"/>
          </p:cNvPicPr>
          <p:nvPr/>
        </p:nvPicPr>
        <p:blipFill>
          <a:blip r:embed="rId3"/>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Otsikko 1">
            <a:extLst>
              <a:ext uri="{FF2B5EF4-FFF2-40B4-BE49-F238E27FC236}">
                <a16:creationId xmlns:a16="http://schemas.microsoft.com/office/drawing/2014/main" id="{98803A55-1673-D246-B604-950C57D8DCEC}"/>
              </a:ext>
            </a:extLst>
          </p:cNvPr>
          <p:cNvSpPr>
            <a:spLocks noGrp="1" noChangeArrowheads="1"/>
          </p:cNvSpPr>
          <p:nvPr>
            <p:ph type="title"/>
          </p:nvPr>
        </p:nvSpPr>
        <p:spPr>
          <a:xfrm>
            <a:off x="838200" y="365126"/>
            <a:ext cx="8976919" cy="960336"/>
          </a:xfrm>
        </p:spPr>
        <p:txBody>
          <a:bodyPr/>
          <a:lstStyle/>
          <a:p>
            <a:r>
              <a:rPr lang="fi-FI" altLang="fi-FI" dirty="0">
                <a:solidFill>
                  <a:srgbClr val="71A93C"/>
                </a:solidFill>
              </a:rPr>
              <a:t>Kirkkohallitus  - Talousarvio 2024</a:t>
            </a:r>
          </a:p>
        </p:txBody>
      </p:sp>
      <p:sp>
        <p:nvSpPr>
          <p:cNvPr id="11" name="Sisällön paikkamerkki 10">
            <a:extLst>
              <a:ext uri="{FF2B5EF4-FFF2-40B4-BE49-F238E27FC236}">
                <a16:creationId xmlns:a16="http://schemas.microsoft.com/office/drawing/2014/main" id="{C4279F58-7EFD-AE49-ADB5-7534C69DCB22}"/>
              </a:ext>
            </a:extLst>
          </p:cNvPr>
          <p:cNvSpPr>
            <a:spLocks noGrp="1"/>
          </p:cNvSpPr>
          <p:nvPr>
            <p:ph sz="half" idx="1"/>
          </p:nvPr>
        </p:nvSpPr>
        <p:spPr>
          <a:xfrm>
            <a:off x="838199" y="1400783"/>
            <a:ext cx="11090945" cy="4975302"/>
          </a:xfrm>
        </p:spPr>
        <p:txBody>
          <a:bodyPr rtlCol="0">
            <a:normAutofit fontScale="55000" lnSpcReduction="20000"/>
          </a:bodyPr>
          <a:lstStyle/>
          <a:p>
            <a:pPr fontAlgn="auto">
              <a:lnSpc>
                <a:spcPct val="120000"/>
              </a:lnSpc>
              <a:spcAft>
                <a:spcPts val="0"/>
              </a:spcAft>
              <a:defRPr/>
            </a:pPr>
            <a:r>
              <a:rPr lang="fi-FI" b="0" dirty="0"/>
              <a:t>Vuonna 1.1.2023 toteutettu sote-verouudistus parantaa kirkollisveron reaalista tuottoa ja inflaation puristuksessa tehdyt palkkaratkaisut, ja eläkkeiden vahva inflaatiosidonnaisuus nostavat seurakuntalaisten verotettavan tulon määrää. Verotuksen painopisteen siirryttyä valtion verotukseen vähennykset kohdistuvat aiempaa enemmän valtion verotukseen ja aiempaa vähemmän kunnallis- ja kirkollisveroon, mikä johtaa teholtaan parempaan veroprosenttiin ja tavallista suurempiin veronnousuihin. Muutos lienee kertaluonteinen. </a:t>
            </a:r>
          </a:p>
          <a:p>
            <a:pPr fontAlgn="auto">
              <a:lnSpc>
                <a:spcPct val="120000"/>
              </a:lnSpc>
              <a:spcAft>
                <a:spcPts val="0"/>
              </a:spcAft>
              <a:defRPr/>
            </a:pPr>
            <a:r>
              <a:rPr lang="fi-FI" b="0" dirty="0"/>
              <a:t>Harkitsevainen ja varovainen seurakunta, varsinkin jos alue on taantuvaa ja hyvin ikääntynyttä, voi perustellusti alentaa vuotuista kasvuarviota. Varovaisuuden periaate on viisautta. Seurakunnan verotuottoarviot ovat ennusteen mukaiset, eikä niissä ole huomioitu taantuvaa ja ikääntyvän alueen vähennystä.</a:t>
            </a:r>
          </a:p>
          <a:p>
            <a:pPr fontAlgn="auto">
              <a:lnSpc>
                <a:spcPct val="120000"/>
              </a:lnSpc>
              <a:spcAft>
                <a:spcPts val="0"/>
              </a:spcAft>
              <a:defRPr/>
            </a:pPr>
            <a:r>
              <a:rPr lang="fi-FI" b="0" dirty="0"/>
              <a:t>Ennuste perustuu Tilastokeskuksen väestöennusteeseen ja toisaalta seurakuntien aikaisempaan jäsenkehitykseen. Ennusteen mukaan koko kirkon tasolla jäsenmäärä vähenee vuodesta 2022 vuoteen 2030 välisenä aikana noin 10,4 prosenttia vanhenevan ikärakenteen ja kirkosta eroamisten vuoksi.  </a:t>
            </a:r>
          </a:p>
          <a:p>
            <a:pPr marL="0" indent="0" fontAlgn="auto">
              <a:lnSpc>
                <a:spcPct val="120000"/>
              </a:lnSpc>
              <a:spcAft>
                <a:spcPts val="0"/>
              </a:spcAft>
              <a:buNone/>
              <a:defRPr/>
            </a:pPr>
            <a:endParaRPr lang="fi-FI" b="0" dirty="0"/>
          </a:p>
          <a:p>
            <a:pPr fontAlgn="auto">
              <a:lnSpc>
                <a:spcPct val="120000"/>
              </a:lnSpc>
              <a:spcAft>
                <a:spcPts val="0"/>
              </a:spcAft>
              <a:defRPr/>
            </a:pPr>
            <a:r>
              <a:rPr lang="fi-FI" b="0" dirty="0"/>
              <a:t>Valtionrahoitus nousee vuodelle 2023,  20,15 €/ kunnan väkiluku.  On arvioitu, että seurakunnille jaettava osuus pienenee. Vuoden 2024 talousarviossa on  valtionrahoitus vielä arvioitu vuoden 2023 mukaisesti</a:t>
            </a:r>
          </a:p>
          <a:p>
            <a:pPr fontAlgn="auto">
              <a:lnSpc>
                <a:spcPct val="120000"/>
              </a:lnSpc>
              <a:spcAft>
                <a:spcPts val="0"/>
              </a:spcAft>
              <a:defRPr/>
            </a:pPr>
            <a:r>
              <a:rPr lang="fi-FI" b="0" dirty="0"/>
              <a:t>Valtionrahoituksella korvataan lain mukaiset seurakunnille annetut yhteiskunnalliset tehtävät (hautaustoimi, väestökirjanpitotehtävät sekä kulttuurihistoriallisesti arvokkaiden rakennusten ja irtaimiston ylläpito)</a:t>
            </a:r>
          </a:p>
          <a:p>
            <a:pPr fontAlgn="auto">
              <a:lnSpc>
                <a:spcPct val="120000"/>
              </a:lnSpc>
              <a:spcAft>
                <a:spcPts val="0"/>
              </a:spcAft>
              <a:defRPr/>
            </a:pPr>
            <a:endParaRPr lang="fi-FI" dirty="0"/>
          </a:p>
        </p:txBody>
      </p:sp>
    </p:spTree>
    <p:extLst>
      <p:ext uri="{BB962C8B-B14F-4D97-AF65-F5344CB8AC3E}">
        <p14:creationId xmlns:p14="http://schemas.microsoft.com/office/powerpoint/2010/main" val="354552446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Kuva 9">
            <a:extLst>
              <a:ext uri="{FF2B5EF4-FFF2-40B4-BE49-F238E27FC236}">
                <a16:creationId xmlns:a16="http://schemas.microsoft.com/office/drawing/2014/main" id="{D210F947-0987-5F43-8004-BEDE683A7F83}"/>
              </a:ext>
            </a:extLst>
          </p:cNvPr>
          <p:cNvPicPr>
            <a:picLocks noChangeAspect="1" noChangeArrowheads="1"/>
          </p:cNvPicPr>
          <p:nvPr/>
        </p:nvPicPr>
        <p:blipFill>
          <a:blip r:embed="rId3"/>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Otsikko 1">
            <a:extLst>
              <a:ext uri="{FF2B5EF4-FFF2-40B4-BE49-F238E27FC236}">
                <a16:creationId xmlns:a16="http://schemas.microsoft.com/office/drawing/2014/main" id="{98803A55-1673-D246-B604-950C57D8DCEC}"/>
              </a:ext>
            </a:extLst>
          </p:cNvPr>
          <p:cNvSpPr>
            <a:spLocks noGrp="1" noChangeArrowheads="1"/>
          </p:cNvSpPr>
          <p:nvPr>
            <p:ph type="title"/>
          </p:nvPr>
        </p:nvSpPr>
        <p:spPr>
          <a:xfrm>
            <a:off x="838200" y="365126"/>
            <a:ext cx="8976919" cy="960336"/>
          </a:xfrm>
        </p:spPr>
        <p:txBody>
          <a:bodyPr/>
          <a:lstStyle/>
          <a:p>
            <a:r>
              <a:rPr lang="fi-FI" altLang="fi-FI" dirty="0">
                <a:solidFill>
                  <a:srgbClr val="71A93C"/>
                </a:solidFill>
              </a:rPr>
              <a:t>Kirkkohallitus  - Talousarvio 2024</a:t>
            </a:r>
          </a:p>
        </p:txBody>
      </p:sp>
      <p:sp>
        <p:nvSpPr>
          <p:cNvPr id="11" name="Sisällön paikkamerkki 10">
            <a:extLst>
              <a:ext uri="{FF2B5EF4-FFF2-40B4-BE49-F238E27FC236}">
                <a16:creationId xmlns:a16="http://schemas.microsoft.com/office/drawing/2014/main" id="{C4279F58-7EFD-AE49-ADB5-7534C69DCB22}"/>
              </a:ext>
            </a:extLst>
          </p:cNvPr>
          <p:cNvSpPr>
            <a:spLocks noGrp="1"/>
          </p:cNvSpPr>
          <p:nvPr>
            <p:ph sz="half" idx="1"/>
          </p:nvPr>
        </p:nvSpPr>
        <p:spPr>
          <a:xfrm>
            <a:off x="838199" y="1400783"/>
            <a:ext cx="11090945" cy="4975302"/>
          </a:xfrm>
        </p:spPr>
        <p:txBody>
          <a:bodyPr rtlCol="0">
            <a:normAutofit fontScale="92500" lnSpcReduction="20000"/>
          </a:bodyPr>
          <a:lstStyle/>
          <a:p>
            <a:pPr fontAlgn="auto">
              <a:lnSpc>
                <a:spcPct val="120000"/>
              </a:lnSpc>
              <a:spcAft>
                <a:spcPts val="0"/>
              </a:spcAft>
              <a:defRPr/>
            </a:pPr>
            <a:r>
              <a:rPr lang="fi-FI" b="0" dirty="0"/>
              <a:t>Keskusrahastomaksut ennallaan, 6,5 % laskennallisesta kirkollisverotuotosta</a:t>
            </a:r>
          </a:p>
          <a:p>
            <a:pPr fontAlgn="auto">
              <a:lnSpc>
                <a:spcPct val="120000"/>
              </a:lnSpc>
              <a:spcAft>
                <a:spcPts val="0"/>
              </a:spcAft>
              <a:defRPr/>
            </a:pPr>
            <a:r>
              <a:rPr lang="fi-FI" b="0" dirty="0"/>
              <a:t>Eläkerahastomaksut, ennallaan 5 %  </a:t>
            </a:r>
          </a:p>
          <a:p>
            <a:pPr fontAlgn="auto">
              <a:lnSpc>
                <a:spcPct val="120000"/>
              </a:lnSpc>
              <a:spcAft>
                <a:spcPts val="0"/>
              </a:spcAft>
              <a:defRPr/>
            </a:pPr>
            <a:r>
              <a:rPr lang="fi-FI" b="0" dirty="0"/>
              <a:t>Verotuskustannukset, ennallaan 3,2 %</a:t>
            </a:r>
          </a:p>
          <a:p>
            <a:pPr fontAlgn="auto">
              <a:lnSpc>
                <a:spcPct val="120000"/>
              </a:lnSpc>
              <a:spcAft>
                <a:spcPts val="0"/>
              </a:spcAft>
              <a:defRPr/>
            </a:pPr>
            <a:r>
              <a:rPr lang="fi-FI" b="0" dirty="0"/>
              <a:t>Työehtosopimus voimassa  29.2.2024, vuoden 2024 palkkaratkaisut ovat sovittu 12/2023.  </a:t>
            </a:r>
            <a:r>
              <a:rPr lang="fi-FI" b="0" dirty="0" err="1"/>
              <a:t>TA:ssa</a:t>
            </a:r>
            <a:r>
              <a:rPr lang="fi-FI" b="0" dirty="0"/>
              <a:t>  korotuksen osuus on arvioitu 5 %,  21 000€</a:t>
            </a:r>
          </a:p>
          <a:p>
            <a:pPr fontAlgn="auto">
              <a:lnSpc>
                <a:spcPct val="120000"/>
              </a:lnSpc>
              <a:spcAft>
                <a:spcPts val="0"/>
              </a:spcAft>
              <a:defRPr/>
            </a:pPr>
            <a:r>
              <a:rPr lang="fi-FI" b="0" dirty="0"/>
              <a:t>Eläkemaksut ennallaan 21 % , ei tasata toteuman mukaan</a:t>
            </a:r>
          </a:p>
          <a:p>
            <a:pPr lvl="1" fontAlgn="auto">
              <a:lnSpc>
                <a:spcPct val="120000"/>
              </a:lnSpc>
              <a:spcAft>
                <a:spcPts val="0"/>
              </a:spcAft>
              <a:defRPr/>
            </a:pPr>
            <a:r>
              <a:rPr lang="fi-FI" dirty="0"/>
              <a:t>Maksu on lopullinen ja seurakunta joko hyötyy tai häviää riippuen henkilöstön ikärakenteesta</a:t>
            </a:r>
          </a:p>
          <a:p>
            <a:pPr fontAlgn="auto">
              <a:lnSpc>
                <a:spcPct val="120000"/>
              </a:lnSpc>
              <a:spcAft>
                <a:spcPts val="0"/>
              </a:spcAft>
              <a:defRPr/>
            </a:pPr>
            <a:r>
              <a:rPr lang="fi-FI" b="0" dirty="0"/>
              <a:t>Muut henkilösivukulut, ennallaan 3,3 %</a:t>
            </a:r>
          </a:p>
          <a:p>
            <a:pPr marL="0" indent="0" fontAlgn="auto">
              <a:lnSpc>
                <a:spcPct val="120000"/>
              </a:lnSpc>
              <a:spcAft>
                <a:spcPts val="0"/>
              </a:spcAft>
              <a:buNone/>
              <a:defRPr/>
            </a:pPr>
            <a:endParaRPr lang="fi-FI" dirty="0"/>
          </a:p>
        </p:txBody>
      </p:sp>
    </p:spTree>
    <p:extLst>
      <p:ext uri="{BB962C8B-B14F-4D97-AF65-F5344CB8AC3E}">
        <p14:creationId xmlns:p14="http://schemas.microsoft.com/office/powerpoint/2010/main" val="427786861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Kuva 9">
            <a:extLst>
              <a:ext uri="{FF2B5EF4-FFF2-40B4-BE49-F238E27FC236}">
                <a16:creationId xmlns:a16="http://schemas.microsoft.com/office/drawing/2014/main" id="{D210F947-0987-5F43-8004-BEDE683A7F83}"/>
              </a:ext>
            </a:extLst>
          </p:cNvPr>
          <p:cNvPicPr>
            <a:picLocks noChangeAspect="1" noChangeArrowheads="1"/>
          </p:cNvPicPr>
          <p:nvPr/>
        </p:nvPicPr>
        <p:blipFill>
          <a:blip r:embed="rId3"/>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Otsikko 1">
            <a:extLst>
              <a:ext uri="{FF2B5EF4-FFF2-40B4-BE49-F238E27FC236}">
                <a16:creationId xmlns:a16="http://schemas.microsoft.com/office/drawing/2014/main" id="{98803A55-1673-D246-B604-950C57D8DCEC}"/>
              </a:ext>
            </a:extLst>
          </p:cNvPr>
          <p:cNvSpPr>
            <a:spLocks noGrp="1" noChangeArrowheads="1"/>
          </p:cNvSpPr>
          <p:nvPr>
            <p:ph type="title"/>
          </p:nvPr>
        </p:nvSpPr>
        <p:spPr>
          <a:xfrm>
            <a:off x="838200" y="365126"/>
            <a:ext cx="8976919" cy="960336"/>
          </a:xfrm>
        </p:spPr>
        <p:txBody>
          <a:bodyPr/>
          <a:lstStyle/>
          <a:p>
            <a:r>
              <a:rPr lang="fi-FI" altLang="fi-FI" dirty="0">
                <a:solidFill>
                  <a:srgbClr val="71A93C"/>
                </a:solidFill>
              </a:rPr>
              <a:t>Kirkkohallitus  - Talousarvio 2024</a:t>
            </a:r>
          </a:p>
        </p:txBody>
      </p:sp>
      <p:sp>
        <p:nvSpPr>
          <p:cNvPr id="11" name="Sisällön paikkamerkki 10">
            <a:extLst>
              <a:ext uri="{FF2B5EF4-FFF2-40B4-BE49-F238E27FC236}">
                <a16:creationId xmlns:a16="http://schemas.microsoft.com/office/drawing/2014/main" id="{C4279F58-7EFD-AE49-ADB5-7534C69DCB22}"/>
              </a:ext>
            </a:extLst>
          </p:cNvPr>
          <p:cNvSpPr>
            <a:spLocks noGrp="1"/>
          </p:cNvSpPr>
          <p:nvPr>
            <p:ph sz="half" idx="1"/>
          </p:nvPr>
        </p:nvSpPr>
        <p:spPr>
          <a:xfrm>
            <a:off x="838199" y="1400783"/>
            <a:ext cx="11090945" cy="4975302"/>
          </a:xfrm>
        </p:spPr>
        <p:txBody>
          <a:bodyPr rtlCol="0">
            <a:normAutofit/>
          </a:bodyPr>
          <a:lstStyle/>
          <a:p>
            <a:pPr fontAlgn="auto">
              <a:lnSpc>
                <a:spcPct val="120000"/>
              </a:lnSpc>
              <a:spcAft>
                <a:spcPts val="0"/>
              </a:spcAft>
              <a:defRPr/>
            </a:pPr>
            <a:r>
              <a:rPr lang="fi-FI" sz="2000" b="0" dirty="0"/>
              <a:t>Tilastokeskuksen mukaan (16.6.2023) kiinteistön ylläpidon kustannukset nousivat ensimmäisellä vuosineljänneksellä 11,5 % vuoden 2023 ensimmäisellä neljänneksellä vuoden 2022 vastaavasta ajanjaksosta. </a:t>
            </a:r>
            <a:r>
              <a:rPr lang="fi-FI" sz="2000" b="0" dirty="0" err="1"/>
              <a:t>TA:ssa</a:t>
            </a:r>
            <a:r>
              <a:rPr lang="fi-FI" sz="2000" b="0" dirty="0"/>
              <a:t> pääsääntöisesti vuoden 2022 – 2023 mukaiset.  </a:t>
            </a:r>
          </a:p>
          <a:p>
            <a:pPr fontAlgn="auto">
              <a:lnSpc>
                <a:spcPct val="120000"/>
              </a:lnSpc>
              <a:spcAft>
                <a:spcPts val="0"/>
              </a:spcAft>
              <a:defRPr/>
            </a:pPr>
            <a:r>
              <a:rPr lang="fi-FI" sz="2000" b="0" dirty="0"/>
              <a:t>Kulttuurihistorialliset kohteet vielä mahdollisten avustusten piirissä</a:t>
            </a:r>
          </a:p>
          <a:p>
            <a:pPr lvl="1" fontAlgn="auto">
              <a:lnSpc>
                <a:spcPct val="120000"/>
              </a:lnSpc>
              <a:spcAft>
                <a:spcPts val="0"/>
              </a:spcAft>
              <a:defRPr/>
            </a:pPr>
            <a:r>
              <a:rPr lang="fi-FI" sz="2000" dirty="0"/>
              <a:t>Kirkot – pakolliset ja ylläpitävät korjaustoimet, käyttöastetta parantavat muutostyöt </a:t>
            </a:r>
          </a:p>
          <a:p>
            <a:pPr fontAlgn="auto">
              <a:lnSpc>
                <a:spcPct val="120000"/>
              </a:lnSpc>
              <a:spcAft>
                <a:spcPts val="0"/>
              </a:spcAft>
              <a:defRPr/>
            </a:pPr>
            <a:r>
              <a:rPr lang="fi-FI" sz="2000" b="0" dirty="0"/>
              <a:t>Seurakunnilla on  isot kiinteistötaakat,  joihin tulee tarttua. </a:t>
            </a:r>
          </a:p>
          <a:p>
            <a:pPr fontAlgn="auto">
              <a:lnSpc>
                <a:spcPct val="120000"/>
              </a:lnSpc>
              <a:spcAft>
                <a:spcPts val="0"/>
              </a:spcAft>
              <a:defRPr/>
            </a:pPr>
            <a:r>
              <a:rPr lang="fi-FI" sz="2000" b="0" dirty="0"/>
              <a:t>Hiilineutraalisuus,  kokonaiskirkon tavoite  vuodelle 2030</a:t>
            </a:r>
          </a:p>
          <a:p>
            <a:pPr marL="0" indent="0" fontAlgn="auto">
              <a:lnSpc>
                <a:spcPct val="120000"/>
              </a:lnSpc>
              <a:spcAft>
                <a:spcPts val="0"/>
              </a:spcAft>
              <a:buNone/>
              <a:defRPr/>
            </a:pPr>
            <a:endParaRPr lang="fi-FI" dirty="0"/>
          </a:p>
        </p:txBody>
      </p:sp>
    </p:spTree>
    <p:extLst>
      <p:ext uri="{BB962C8B-B14F-4D97-AF65-F5344CB8AC3E}">
        <p14:creationId xmlns:p14="http://schemas.microsoft.com/office/powerpoint/2010/main" val="541173916"/>
      </p:ext>
    </p:extLst>
  </p:cSld>
  <p:clrMapOvr>
    <a:masterClrMapping/>
  </p:clrMapOvr>
  <p:transition spd="med">
    <p:fade/>
  </p:transition>
</p:sld>
</file>

<file path=ppt/theme/theme1.xml><?xml version="1.0" encoding="utf-8"?>
<a:theme xmlns:a="http://schemas.openxmlformats.org/drawingml/2006/main" name="Office-teema">
  <a:themeElements>
    <a:clrScheme name="Kolari 2">
      <a:dk1>
        <a:srgbClr val="000000"/>
      </a:dk1>
      <a:lt1>
        <a:srgbClr val="FFFFFF"/>
      </a:lt1>
      <a:dk2>
        <a:srgbClr val="44546A"/>
      </a:dk2>
      <a:lt2>
        <a:srgbClr val="E7E6E6"/>
      </a:lt2>
      <a:accent1>
        <a:srgbClr val="5EAA21"/>
      </a:accent1>
      <a:accent2>
        <a:srgbClr val="813E8D"/>
      </a:accent2>
      <a:accent3>
        <a:srgbClr val="0085D8"/>
      </a:accent3>
      <a:accent4>
        <a:srgbClr val="FFFFFF"/>
      </a:accent4>
      <a:accent5>
        <a:srgbClr val="FFFFFF"/>
      </a:accent5>
      <a:accent6>
        <a:srgbClr val="FFFFFF"/>
      </a:accent6>
      <a:hlink>
        <a:srgbClr val="FFFFFF"/>
      </a:hlink>
      <a:folHlink>
        <a:srgbClr val="0085CE"/>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8796b8b-185a-4777-91f5-56aa55d9716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019ED01E20B2534082F4ECFDE9CAC927" ma:contentTypeVersion="17" ma:contentTypeDescription="Luo uusi asiakirja." ma:contentTypeScope="" ma:versionID="76636b2bf57e5e98efff1c6ad4885822">
  <xsd:schema xmlns:xsd="http://www.w3.org/2001/XMLSchema" xmlns:xs="http://www.w3.org/2001/XMLSchema" xmlns:p="http://schemas.microsoft.com/office/2006/metadata/properties" xmlns:ns3="d8796b8b-185a-4777-91f5-56aa55d97162" xmlns:ns4="70dc2cdb-1a8c-4d50-b681-0b617e41eb12" targetNamespace="http://schemas.microsoft.com/office/2006/metadata/properties" ma:root="true" ma:fieldsID="90f1365dfa8c822e0d1c095d0c75462f" ns3:_="" ns4:_="">
    <xsd:import namespace="d8796b8b-185a-4777-91f5-56aa55d97162"/>
    <xsd:import namespace="70dc2cdb-1a8c-4d50-b681-0b617e41eb1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796b8b-185a-4777-91f5-56aa55d971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dc2cdb-1a8c-4d50-b681-0b617e41eb12"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SharingHintHash" ma:index="12"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F5D506-ABEE-458E-8F3B-E9DE86D80351}">
  <ds:schemaRefs>
    <ds:schemaRef ds:uri="http://purl.org/dc/elements/1.1/"/>
    <ds:schemaRef ds:uri="http://schemas.microsoft.com/office/2006/metadata/properties"/>
    <ds:schemaRef ds:uri="d8796b8b-185a-4777-91f5-56aa55d97162"/>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70dc2cdb-1a8c-4d50-b681-0b617e41eb12"/>
    <ds:schemaRef ds:uri="http://www.w3.org/XML/1998/namespace"/>
  </ds:schemaRefs>
</ds:datastoreItem>
</file>

<file path=customXml/itemProps2.xml><?xml version="1.0" encoding="utf-8"?>
<ds:datastoreItem xmlns:ds="http://schemas.openxmlformats.org/officeDocument/2006/customXml" ds:itemID="{B78C25DC-56FF-41F8-9ED6-68B8EB1A8AD2}">
  <ds:schemaRefs>
    <ds:schemaRef ds:uri="http://schemas.microsoft.com/sharepoint/v3/contenttype/forms"/>
  </ds:schemaRefs>
</ds:datastoreItem>
</file>

<file path=customXml/itemProps3.xml><?xml version="1.0" encoding="utf-8"?>
<ds:datastoreItem xmlns:ds="http://schemas.openxmlformats.org/officeDocument/2006/customXml" ds:itemID="{33983150-5A70-4AFD-991A-97058376D0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796b8b-185a-4777-91f5-56aa55d97162"/>
    <ds:schemaRef ds:uri="70dc2cdb-1a8c-4d50-b681-0b617e41eb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347</TotalTime>
  <Words>2545</Words>
  <Application>Microsoft Office PowerPoint</Application>
  <PresentationFormat>Laajakuva</PresentationFormat>
  <Paragraphs>374</Paragraphs>
  <Slides>36</Slides>
  <Notes>36</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36</vt:i4>
      </vt:variant>
    </vt:vector>
  </HeadingPairs>
  <TitlesOfParts>
    <vt:vector size="45" baseType="lpstr">
      <vt:lpstr>Arial</vt:lpstr>
      <vt:lpstr>Calibri</vt:lpstr>
      <vt:lpstr>Calibri Light</vt:lpstr>
      <vt:lpstr>Courier New</vt:lpstr>
      <vt:lpstr>Footlight MT Light</vt:lpstr>
      <vt:lpstr>Martti</vt:lpstr>
      <vt:lpstr>Open Sans</vt:lpstr>
      <vt:lpstr>Open Sans Semibold</vt:lpstr>
      <vt:lpstr>Office-teema</vt:lpstr>
      <vt:lpstr>PowerPoint-esitys</vt:lpstr>
      <vt:lpstr>PowerPoint-esitys</vt:lpstr>
      <vt:lpstr>TULEVAISUUDEN TOIMINTAYMPÄRISTÖ – YHTEINEN VÄYLÄ 2022 - 2028  Seurakunta hoitaa perustehtäväänsä sen syvää ydintä kunnioittaen, mutta uudenlaisella toimintakulttuurilla.   Ihmisten kohtaamista tehdään heille luontaisissa tiloissa ja tilanteissa osin nykyistä kohtaamistoimintaa unohtamatta.  Toiminnassa katsotaan tulevaisuuteen, otetaan erityisesti huomioon liikkuva väestö, nuoret, lapset ja perheet.  Aktivoidaan vapaaehtoistoimintaa ja tarjotaan uudenlaista palvelua, jotta tavoitetaan kirkon toiminnasta etäällä olevia ja tuetaan tulonmuodostusta.   Vaalitaan kirkon arvoja ja kunnioitetaan perinteitä, mutta tuodaan nykytekniikka osaksi jumalanpalveluselämää.  Nostetaan valikoiden kiinteistöjen käyttöasetta, kustannukset huomioiden.</vt:lpstr>
      <vt:lpstr>Toiminnalliset painopisteet ja tavoitteet </vt:lpstr>
      <vt:lpstr>Talousarviota sekä suunnitelmia ja kirjanpitoa koskevat uudet säännökset</vt:lpstr>
      <vt:lpstr>Kirkkohallitus  - Talousarvio 2024</vt:lpstr>
      <vt:lpstr>Kirkkohallitus  - Talousarvio 2024</vt:lpstr>
      <vt:lpstr>Kirkkohallitus  - Talousarvio 2024</vt:lpstr>
      <vt:lpstr>Kirkkohallitus  - Talousarvio 2024</vt:lpstr>
      <vt:lpstr>Kirkkohallitus  - Talousarvio 2024</vt:lpstr>
      <vt:lpstr>Kirkkohallitus  - Talousarvio 2024</vt:lpstr>
      <vt:lpstr>Talousarvion laadinnan perusteita</vt:lpstr>
      <vt:lpstr>Talousarvion laadinnan perusteita</vt:lpstr>
      <vt:lpstr>Talousarvio 2024 - Hallinto</vt:lpstr>
      <vt:lpstr>Talousarvio 2024 – Varsinainen toiminta</vt:lpstr>
      <vt:lpstr>Talousarvio 2024 – Hautaustoimi</vt:lpstr>
      <vt:lpstr>Talousarvio 2024 – Kiinteistötoimi</vt:lpstr>
      <vt:lpstr>Talousarvion palvelujen ostot</vt:lpstr>
      <vt:lpstr>Verotuotot, valtionrahoitus ja sääntömääräiset kustannukset</vt:lpstr>
      <vt:lpstr>Verotuotot, valtionrahoitus ja sääntömääräiset kustannukset</vt:lpstr>
      <vt:lpstr>Kateseuranta</vt:lpstr>
      <vt:lpstr>Tuloslaskelma pääluokin</vt:lpstr>
      <vt:lpstr>Tuloslaskelma pääluokin</vt:lpstr>
      <vt:lpstr>Tuloslaskelma pääluokin</vt:lpstr>
      <vt:lpstr>Tuloslaskelma pääluokin</vt:lpstr>
      <vt:lpstr>Tuloslaskelma  </vt:lpstr>
      <vt:lpstr>Investoinnit ja pitkäaikaiset menot</vt:lpstr>
      <vt:lpstr>Väestökehitys ja ennusteet</vt:lpstr>
      <vt:lpstr>Kirkkoonkuulumis %</vt:lpstr>
      <vt:lpstr>Taseen kehitys ja varallisuusarvio</vt:lpstr>
      <vt:lpstr>PowerPoint-esitys</vt:lpstr>
      <vt:lpstr>PowerPoint-esitys</vt:lpstr>
      <vt:lpstr>PowerPoint-esitys</vt:lpstr>
      <vt:lpstr>Taloussuunnitelma 2025 -2026 </vt:lpstr>
      <vt:lpstr>Taloussuunnitelma 2025-2026</vt:lpstr>
      <vt:lpstr>KIITOS kuluneesta vuodesta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Melaluoto Pirta</dc:creator>
  <cp:lastModifiedBy>Melaluoto Pirta</cp:lastModifiedBy>
  <cp:revision>33</cp:revision>
  <dcterms:created xsi:type="dcterms:W3CDTF">2021-12-08T13:17:52Z</dcterms:created>
  <dcterms:modified xsi:type="dcterms:W3CDTF">2023-12-13T13:26:32Z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0x010100019ED01E20B2534082F4ECFDE9CAC927</vt:lpwstr>
  </property>
</Properties>
</file>